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258" r:id="rId3"/>
    <p:sldId id="261" r:id="rId4"/>
    <p:sldId id="262" r:id="rId5"/>
    <p:sldId id="263" r:id="rId6"/>
    <p:sldId id="265" r:id="rId7"/>
    <p:sldId id="292" r:id="rId8"/>
    <p:sldId id="266" r:id="rId9"/>
    <p:sldId id="293" r:id="rId10"/>
    <p:sldId id="294" r:id="rId11"/>
    <p:sldId id="295" r:id="rId12"/>
    <p:sldId id="267" r:id="rId13"/>
    <p:sldId id="268" r:id="rId14"/>
    <p:sldId id="269" r:id="rId15"/>
    <p:sldId id="296" r:id="rId16"/>
    <p:sldId id="270" r:id="rId17"/>
    <p:sldId id="271" r:id="rId18"/>
    <p:sldId id="273" r:id="rId19"/>
    <p:sldId id="274" r:id="rId20"/>
    <p:sldId id="297" r:id="rId21"/>
    <p:sldId id="275" r:id="rId22"/>
    <p:sldId id="276" r:id="rId23"/>
    <p:sldId id="280" r:id="rId24"/>
    <p:sldId id="277" r:id="rId25"/>
    <p:sldId id="278" r:id="rId26"/>
    <p:sldId id="279" r:id="rId27"/>
    <p:sldId id="281" r:id="rId28"/>
    <p:sldId id="298" r:id="rId29"/>
    <p:sldId id="299" r:id="rId30"/>
    <p:sldId id="300" r:id="rId31"/>
    <p:sldId id="301" r:id="rId32"/>
    <p:sldId id="282" r:id="rId3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Josefin Sans" pitchFamily="2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verpass Black" panose="020B060402020202020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BCC94-D5FD-4A70-94C9-71CBEBFC182F}">
  <a:tblStyle styleId="{D7BBCC94-D5FD-4A70-94C9-71CBEBFC18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7274a1822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7274a1822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a7274a182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a7274a182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2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EPITYCHIA</a:t>
            </a:r>
            <a:br>
              <a:rPr lang="en" dirty="0"/>
            </a:br>
            <a:r>
              <a:rPr lang="en" dirty="0"/>
              <a:t>SKETSA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TECHNOPRENEURSHIP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ACF0236-714B-486D-8CF8-4D076246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9" y="338554"/>
            <a:ext cx="3669994" cy="183499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E0CF0865-A75A-492E-BD82-9193F5D6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30" y="1311007"/>
            <a:ext cx="4011516" cy="200575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E200160-0A2C-445F-84F3-06067CA18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2" y="2853157"/>
            <a:ext cx="4011516" cy="2005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6990D9-FB85-46A1-8E07-062174DB8FB8}"/>
              </a:ext>
            </a:extLst>
          </p:cNvPr>
          <p:cNvSpPr txBox="1"/>
          <p:nvPr/>
        </p:nvSpPr>
        <p:spPr>
          <a:xfrm>
            <a:off x="1666302" y="0"/>
            <a:ext cx="104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A48F1-41D0-48EE-8D76-68EC46350C58}"/>
              </a:ext>
            </a:extLst>
          </p:cNvPr>
          <p:cNvSpPr txBox="1"/>
          <p:nvPr/>
        </p:nvSpPr>
        <p:spPr>
          <a:xfrm>
            <a:off x="6447622" y="972453"/>
            <a:ext cx="834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B1235-07E7-43E2-822A-278989565972}"/>
              </a:ext>
            </a:extLst>
          </p:cNvPr>
          <p:cNvSpPr txBox="1"/>
          <p:nvPr/>
        </p:nvSpPr>
        <p:spPr>
          <a:xfrm>
            <a:off x="1961692" y="2514603"/>
            <a:ext cx="834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</p:spTree>
    <p:extLst>
      <p:ext uri="{BB962C8B-B14F-4D97-AF65-F5344CB8AC3E}">
        <p14:creationId xmlns:p14="http://schemas.microsoft.com/office/powerpoint/2010/main" val="149723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70E6EC-7597-493C-A484-6FD693343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82C0F-0C23-4025-BBF6-75E770B72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MUTIARA DELIMA INDAH PURBA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882A5-F146-4087-9B1C-052C3921958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9199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82F5C472-5ACF-4801-AF6C-222867B3F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2" t="10671" r="54660" b="2343"/>
          <a:stretch/>
        </p:blipFill>
        <p:spPr>
          <a:xfrm>
            <a:off x="771181" y="330504"/>
            <a:ext cx="3272009" cy="4736886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AA2604-1A95-4E26-8180-1E078BD5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4" t="10238" r="55588" b="2656"/>
          <a:stretch/>
        </p:blipFill>
        <p:spPr>
          <a:xfrm>
            <a:off x="4369982" y="434685"/>
            <a:ext cx="3019646" cy="46327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1D9646-56E8-4572-909C-8B1A38F92ED1}"/>
              </a:ext>
            </a:extLst>
          </p:cNvPr>
          <p:cNvSpPr txBox="1"/>
          <p:nvPr/>
        </p:nvSpPr>
        <p:spPr>
          <a:xfrm>
            <a:off x="1729649" y="96131"/>
            <a:ext cx="991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CEBBF5-363A-4EB1-9E21-CF7150D469B3}"/>
              </a:ext>
            </a:extLst>
          </p:cNvPr>
          <p:cNvSpPr txBox="1"/>
          <p:nvPr/>
        </p:nvSpPr>
        <p:spPr>
          <a:xfrm>
            <a:off x="5453351" y="96131"/>
            <a:ext cx="1079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56484D8-E0AE-409E-AF8F-AA2E17807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1" t="3882" r="55083" b="3348"/>
          <a:stretch/>
        </p:blipFill>
        <p:spPr>
          <a:xfrm>
            <a:off x="387776" y="550382"/>
            <a:ext cx="2406793" cy="3878194"/>
          </a:xfrm>
          <a:prstGeom prst="rect">
            <a:avLst/>
          </a:prstGeom>
        </p:spPr>
      </p:pic>
      <p:pic>
        <p:nvPicPr>
          <p:cNvPr id="31" name="Picture 30" descr="Shape&#10;&#10;Description automatically generated">
            <a:extLst>
              <a:ext uri="{FF2B5EF4-FFF2-40B4-BE49-F238E27FC236}">
                <a16:creationId xmlns:a16="http://schemas.microsoft.com/office/drawing/2014/main" id="{E86F94F5-BD29-48B9-9A81-0128A4E37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5" t="5385" r="56918" b="6114"/>
          <a:stretch/>
        </p:blipFill>
        <p:spPr>
          <a:xfrm>
            <a:off x="3150026" y="550382"/>
            <a:ext cx="2542941" cy="390905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18F16289-9E4A-4A41-854B-308688081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" t="4224" r="66217" b="7276"/>
          <a:stretch/>
        </p:blipFill>
        <p:spPr>
          <a:xfrm>
            <a:off x="5993975" y="504085"/>
            <a:ext cx="2563179" cy="390905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6D029B-AEEC-4BEA-B324-55AE4E11E74D}"/>
              </a:ext>
            </a:extLst>
          </p:cNvPr>
          <p:cNvSpPr txBox="1"/>
          <p:nvPr/>
        </p:nvSpPr>
        <p:spPr>
          <a:xfrm>
            <a:off x="1083467" y="211828"/>
            <a:ext cx="1015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B11EFD-450F-46FE-A92E-025C4DB194EC}"/>
              </a:ext>
            </a:extLst>
          </p:cNvPr>
          <p:cNvSpPr txBox="1"/>
          <p:nvPr/>
        </p:nvSpPr>
        <p:spPr>
          <a:xfrm>
            <a:off x="3843666" y="211828"/>
            <a:ext cx="898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83327C-CE9A-4832-B140-9DE7DF424BBE}"/>
              </a:ext>
            </a:extLst>
          </p:cNvPr>
          <p:cNvSpPr txBox="1"/>
          <p:nvPr/>
        </p:nvSpPr>
        <p:spPr>
          <a:xfrm>
            <a:off x="6767859" y="174898"/>
            <a:ext cx="1015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C07620ED-E9A9-43F7-B20B-76C53F9C5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2" b="6114"/>
          <a:stretch/>
        </p:blipFill>
        <p:spPr>
          <a:xfrm>
            <a:off x="582833" y="380694"/>
            <a:ext cx="2601042" cy="4114188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8514F2D1-C636-4CB0-82A1-E48347E4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662" b="6114"/>
          <a:stretch/>
        </p:blipFill>
        <p:spPr>
          <a:xfrm>
            <a:off x="3310039" y="380694"/>
            <a:ext cx="2601042" cy="411418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AC178F-C2C8-443E-8930-EBB8DD0C9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662" b="6114"/>
          <a:stretch/>
        </p:blipFill>
        <p:spPr>
          <a:xfrm>
            <a:off x="5960125" y="380694"/>
            <a:ext cx="2601042" cy="411418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A016D0B-A26E-4071-B919-DB480410BFFC}"/>
              </a:ext>
            </a:extLst>
          </p:cNvPr>
          <p:cNvSpPr txBox="1"/>
          <p:nvPr/>
        </p:nvSpPr>
        <p:spPr>
          <a:xfrm>
            <a:off x="6924102" y="31006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EDF160-07B2-496F-8D6D-C6907448C282}"/>
              </a:ext>
            </a:extLst>
          </p:cNvPr>
          <p:cNvSpPr txBox="1"/>
          <p:nvPr/>
        </p:nvSpPr>
        <p:spPr>
          <a:xfrm>
            <a:off x="4015649" y="31312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761959-7BD7-40D4-843F-B57D747A11F3}"/>
              </a:ext>
            </a:extLst>
          </p:cNvPr>
          <p:cNvSpPr txBox="1"/>
          <p:nvPr/>
        </p:nvSpPr>
        <p:spPr>
          <a:xfrm>
            <a:off x="1305500" y="31006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E8150A-9BAB-4D61-9CEA-303AF3F39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A4CA4-6284-49A1-9E3D-CCA972F46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ANANDA RAHMAWATI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65AB1-3373-4A9F-859E-99465EC5DDF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8525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36115BF-261E-4F36-B563-C8C86BD974B8}"/>
              </a:ext>
            </a:extLst>
          </p:cNvPr>
          <p:cNvGrpSpPr/>
          <p:nvPr/>
        </p:nvGrpSpPr>
        <p:grpSpPr>
          <a:xfrm>
            <a:off x="367452" y="321213"/>
            <a:ext cx="4124984" cy="2302091"/>
            <a:chOff x="105007" y="-71322"/>
            <a:chExt cx="5800725" cy="33909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8F260D-CADF-49FC-B1FB-221B087FB026}"/>
                </a:ext>
              </a:extLst>
            </p:cNvPr>
            <p:cNvSpPr/>
            <p:nvPr/>
          </p:nvSpPr>
          <p:spPr>
            <a:xfrm>
              <a:off x="105007" y="-71322"/>
              <a:ext cx="5800725" cy="339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4" name="Text Box 2">
              <a:extLst>
                <a:ext uri="{FF2B5EF4-FFF2-40B4-BE49-F238E27FC236}">
                  <a16:creationId xmlns:a16="http://schemas.microsoft.com/office/drawing/2014/main" id="{ED8073ED-AF90-4244-9E99-D40171992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419" y="275064"/>
              <a:ext cx="2292350" cy="83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 Informasi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Perpustakaan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7980788-8B8B-4EAA-BE2A-27DABFDCD917}"/>
                </a:ext>
              </a:extLst>
            </p:cNvPr>
            <p:cNvSpPr/>
            <p:nvPr/>
          </p:nvSpPr>
          <p:spPr>
            <a:xfrm>
              <a:off x="1694985" y="1248937"/>
              <a:ext cx="2311400" cy="98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E348707-B869-4123-ADA8-96D21E178B2C}"/>
                </a:ext>
              </a:extLst>
            </p:cNvPr>
            <p:cNvSpPr/>
            <p:nvPr/>
          </p:nvSpPr>
          <p:spPr>
            <a:xfrm>
              <a:off x="1858536" y="1405054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Username</a:t>
              </a: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973508-669C-4996-8F6C-99324EF0CF72}"/>
                </a:ext>
              </a:extLst>
            </p:cNvPr>
            <p:cNvSpPr/>
            <p:nvPr/>
          </p:nvSpPr>
          <p:spPr>
            <a:xfrm>
              <a:off x="1858536" y="1687552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Password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407E19-290B-41B2-BE4D-BD9E9CCD2C5D}"/>
                </a:ext>
              </a:extLst>
            </p:cNvPr>
            <p:cNvSpPr/>
            <p:nvPr/>
          </p:nvSpPr>
          <p:spPr>
            <a:xfrm>
              <a:off x="3330497" y="1955181"/>
              <a:ext cx="50482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7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Sign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10">
              <a:extLst>
                <a:ext uri="{FF2B5EF4-FFF2-40B4-BE49-F238E27FC236}">
                  <a16:creationId xmlns:a16="http://schemas.microsoft.com/office/drawing/2014/main" id="{7252DB6E-DAB7-4DCB-9C85-F6DA66B1B406}"/>
                </a:ext>
              </a:extLst>
            </p:cNvPr>
            <p:cNvSpPr txBox="1"/>
            <p:nvPr/>
          </p:nvSpPr>
          <p:spPr>
            <a:xfrm>
              <a:off x="3434575" y="1382752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7D6C9107-F93D-4178-9F03-3AE713433FD1}"/>
                </a:ext>
              </a:extLst>
            </p:cNvPr>
            <p:cNvSpPr txBox="1"/>
            <p:nvPr/>
          </p:nvSpPr>
          <p:spPr>
            <a:xfrm>
              <a:off x="3590692" y="1531435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3BA541B6-098E-4BF1-A72F-1055DBC02FB9}"/>
                </a:ext>
              </a:extLst>
            </p:cNvPr>
            <p:cNvSpPr txBox="1"/>
            <p:nvPr/>
          </p:nvSpPr>
          <p:spPr>
            <a:xfrm>
              <a:off x="3464312" y="1657815"/>
              <a:ext cx="304800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C2E566-C637-44D8-87A4-FBFE7549D826}"/>
                </a:ext>
              </a:extLst>
            </p:cNvPr>
            <p:cNvSpPr/>
            <p:nvPr/>
          </p:nvSpPr>
          <p:spPr>
            <a:xfrm>
              <a:off x="1694985" y="2401230"/>
              <a:ext cx="2311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Hai,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Selamat</a:t>
              </a: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Datang</a:t>
              </a: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Perpusku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D6F5F2-8C84-4E97-B168-63115982EABB}"/>
              </a:ext>
            </a:extLst>
          </p:cNvPr>
          <p:cNvGrpSpPr/>
          <p:nvPr/>
        </p:nvGrpSpPr>
        <p:grpSpPr>
          <a:xfrm>
            <a:off x="4651566" y="2258497"/>
            <a:ext cx="4125434" cy="2228371"/>
            <a:chOff x="0" y="0"/>
            <a:chExt cx="5814060" cy="33324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E0E865-F4FC-496A-8EF5-7CC6463B122C}"/>
                </a:ext>
              </a:extLst>
            </p:cNvPr>
            <p:cNvSpPr/>
            <p:nvPr/>
          </p:nvSpPr>
          <p:spPr>
            <a:xfrm>
              <a:off x="0" y="314325"/>
              <a:ext cx="5813425" cy="3018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FFD8CD4-1F42-46AA-ABF5-D37E7BF9A4AB}"/>
                </a:ext>
              </a:extLst>
            </p:cNvPr>
            <p:cNvGrpSpPr/>
            <p:nvPr/>
          </p:nvGrpSpPr>
          <p:grpSpPr>
            <a:xfrm>
              <a:off x="9525" y="0"/>
              <a:ext cx="5804535" cy="1447800"/>
              <a:chOff x="0" y="0"/>
              <a:chExt cx="5805055" cy="14478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9364355-0F06-4D75-B2C5-C1C82D3F8501}"/>
                  </a:ext>
                </a:extLst>
              </p:cNvPr>
              <p:cNvSpPr/>
              <p:nvPr/>
            </p:nvSpPr>
            <p:spPr>
              <a:xfrm>
                <a:off x="0" y="0"/>
                <a:ext cx="5805055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7" name="Text Box 2">
                <a:extLst>
                  <a:ext uri="{FF2B5EF4-FFF2-40B4-BE49-F238E27FC236}">
                    <a16:creationId xmlns:a16="http://schemas.microsoft.com/office/drawing/2014/main" id="{D172888A-1DCC-4CDA-9F19-BD411C7E50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9525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6DDEEA3-BDCA-46F7-B905-32CF1C6043FF}"/>
                  </a:ext>
                </a:extLst>
              </p:cNvPr>
              <p:cNvCxnSpPr/>
              <p:nvPr/>
            </p:nvCxnSpPr>
            <p:spPr>
              <a:xfrm>
                <a:off x="428625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0F12C06-E23F-4414-ADC3-D84E70B98DEA}"/>
                  </a:ext>
                </a:extLst>
              </p:cNvPr>
              <p:cNvCxnSpPr/>
              <p:nvPr/>
            </p:nvCxnSpPr>
            <p:spPr>
              <a:xfrm>
                <a:off x="428625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17454CA-8E57-4B3F-B7A1-C6730BDF471C}"/>
                  </a:ext>
                </a:extLst>
              </p:cNvPr>
              <p:cNvCxnSpPr/>
              <p:nvPr/>
            </p:nvCxnSpPr>
            <p:spPr>
              <a:xfrm>
                <a:off x="428625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 Box 2">
                <a:extLst>
                  <a:ext uri="{FF2B5EF4-FFF2-40B4-BE49-F238E27FC236}">
                    <a16:creationId xmlns:a16="http://schemas.microsoft.com/office/drawing/2014/main" id="{C107CC5C-D1E4-45C3-B94D-BF3B92208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</a:t>
                </a:r>
                <a:r>
                  <a:rPr lang="en-ID" sz="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Petugas</a:t>
                </a:r>
                <a:r>
                  <a:rPr lang="en-ID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  		Sign Out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2">
                <a:extLst>
                  <a:ext uri="{FF2B5EF4-FFF2-40B4-BE49-F238E27FC236}">
                    <a16:creationId xmlns:a16="http://schemas.microsoft.com/office/drawing/2014/main" id="{37382B3D-849B-4F0F-A0A9-228041570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25" y="37147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1A20F4B-828E-43EE-9C53-72594E083836}"/>
                  </a:ext>
                </a:extLst>
              </p:cNvPr>
              <p:cNvSpPr/>
              <p:nvPr/>
            </p:nvSpPr>
            <p:spPr>
              <a:xfrm>
                <a:off x="342900" y="781050"/>
                <a:ext cx="1304925" cy="6667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A0AD1C-62D2-49FD-8A9C-993733B89B60}"/>
                  </a:ext>
                </a:extLst>
              </p:cNvPr>
              <p:cNvSpPr/>
              <p:nvPr/>
            </p:nvSpPr>
            <p:spPr>
              <a:xfrm>
                <a:off x="1685925" y="771525"/>
                <a:ext cx="1304925" cy="6667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1673842-49DB-4E63-B16F-F2533DF7FEBD}"/>
                  </a:ext>
                </a:extLst>
              </p:cNvPr>
              <p:cNvSpPr/>
              <p:nvPr/>
            </p:nvSpPr>
            <p:spPr>
              <a:xfrm>
                <a:off x="3028950" y="762000"/>
                <a:ext cx="1304925" cy="6667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07789B7-910A-4A0D-84E1-1A9D440936E1}"/>
                  </a:ext>
                </a:extLst>
              </p:cNvPr>
              <p:cNvSpPr/>
              <p:nvPr/>
            </p:nvSpPr>
            <p:spPr>
              <a:xfrm>
                <a:off x="4371975" y="762000"/>
                <a:ext cx="1304925" cy="6667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7" name="Text Box 2">
                <a:extLst>
                  <a:ext uri="{FF2B5EF4-FFF2-40B4-BE49-F238E27FC236}">
                    <a16:creationId xmlns:a16="http://schemas.microsoft.com/office/drawing/2014/main" id="{E64446F1-DC08-4B5C-AE19-B280D1532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Anggota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Text Box 2">
                <a:extLst>
                  <a:ext uri="{FF2B5EF4-FFF2-40B4-BE49-F238E27FC236}">
                    <a16:creationId xmlns:a16="http://schemas.microsoft.com/office/drawing/2014/main" id="{9960E524-85E4-4993-AC93-EB9953E96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3075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Jenis Buku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Text Box 2">
                <a:extLst>
                  <a:ext uri="{FF2B5EF4-FFF2-40B4-BE49-F238E27FC236}">
                    <a16:creationId xmlns:a16="http://schemas.microsoft.com/office/drawing/2014/main" id="{6BF9443E-E11E-4DC0-8A4F-0DD11AEB52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1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Pinjam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Text Box 2">
                <a:extLst>
                  <a:ext uri="{FF2B5EF4-FFF2-40B4-BE49-F238E27FC236}">
                    <a16:creationId xmlns:a16="http://schemas.microsoft.com/office/drawing/2014/main" id="{B76C18F6-75AD-42FC-B107-B981C890D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Dikembalikan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93B2E979-C5DB-4AEB-9900-60DA5B7F0CD9}"/>
              </a:ext>
            </a:extLst>
          </p:cNvPr>
          <p:cNvGrpSpPr/>
          <p:nvPr/>
        </p:nvGrpSpPr>
        <p:grpSpPr>
          <a:xfrm>
            <a:off x="281470" y="336268"/>
            <a:ext cx="4204180" cy="2802395"/>
            <a:chOff x="0" y="0"/>
            <a:chExt cx="6133583" cy="333248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33E269D-1D6A-401B-B2A0-B3D0FC39D2E3}"/>
                </a:ext>
              </a:extLst>
            </p:cNvPr>
            <p:cNvGrpSpPr/>
            <p:nvPr/>
          </p:nvGrpSpPr>
          <p:grpSpPr>
            <a:xfrm>
              <a:off x="9525" y="0"/>
              <a:ext cx="6124058" cy="3332480"/>
              <a:chOff x="0" y="0"/>
              <a:chExt cx="6124058" cy="333248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103D210-ABC3-41E8-9BCE-377B55751325}"/>
                  </a:ext>
                </a:extLst>
              </p:cNvPr>
              <p:cNvSpPr/>
              <p:nvPr/>
            </p:nvSpPr>
            <p:spPr>
              <a:xfrm>
                <a:off x="295275" y="314325"/>
                <a:ext cx="5813425" cy="3018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BD8C17B-351E-405D-814B-C19DC444C311}"/>
                  </a:ext>
                </a:extLst>
              </p:cNvPr>
              <p:cNvGrpSpPr/>
              <p:nvPr/>
            </p:nvGrpSpPr>
            <p:grpSpPr>
              <a:xfrm>
                <a:off x="0" y="0"/>
                <a:ext cx="6124058" cy="1447800"/>
                <a:chOff x="-361982" y="0"/>
                <a:chExt cx="6124607" cy="14478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FA2AF26-7C08-41A5-B14F-E26E45A8A9DB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Text Box 2">
                  <a:extLst>
                    <a:ext uri="{FF2B5EF4-FFF2-40B4-BE49-F238E27FC236}">
                      <a16:creationId xmlns:a16="http://schemas.microsoft.com/office/drawing/2014/main" id="{762B3D35-CD81-459C-8FD5-9B6520B9B5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2" y="30307"/>
                  <a:ext cx="382270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C34D07C3-8797-4A3A-9B7E-4A52153DF911}"/>
                    </a:ext>
                  </a:extLst>
                </p:cNvPr>
                <p:cNvCxnSpPr/>
                <p:nvPr/>
              </p:nvCxnSpPr>
              <p:spPr>
                <a:xfrm>
                  <a:off x="114272" y="9525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FF2DF6F-A879-435F-A0ED-B0E55A5E90BB}"/>
                    </a:ext>
                  </a:extLst>
                </p:cNvPr>
                <p:cNvCxnSpPr/>
                <p:nvPr/>
              </p:nvCxnSpPr>
              <p:spPr>
                <a:xfrm>
                  <a:off x="114272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AF9CA22-9198-4FDD-946E-F32F9FF16FF1}"/>
                    </a:ext>
                  </a:extLst>
                </p:cNvPr>
                <p:cNvCxnSpPr/>
                <p:nvPr/>
              </p:nvCxnSpPr>
              <p:spPr>
                <a:xfrm>
                  <a:off x="114272" y="22860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 Box 2">
                  <a:extLst>
                    <a:ext uri="{FF2B5EF4-FFF2-40B4-BE49-F238E27FC236}">
                      <a16:creationId xmlns:a16="http://schemas.microsoft.com/office/drawing/2014/main" id="{A1F9F79B-19E0-4E9B-AD0D-497017360F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2">
                  <a:extLst>
                    <a:ext uri="{FF2B5EF4-FFF2-40B4-BE49-F238E27FC236}">
                      <a16:creationId xmlns:a16="http://schemas.microsoft.com/office/drawing/2014/main" id="{FF9E74EC-4494-4C42-A06C-BB76A9BEC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425" y="37147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Dashboard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171F52D-4F95-49FD-930E-BDB542CDFF8A}"/>
                    </a:ext>
                  </a:extLst>
                </p:cNvPr>
                <p:cNvSpPr/>
                <p:nvPr/>
              </p:nvSpPr>
              <p:spPr>
                <a:xfrm>
                  <a:off x="342900" y="781050"/>
                  <a:ext cx="1304925" cy="6667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ADD49EF-82FC-40E4-BE8A-4A65DF01FAC8}"/>
                    </a:ext>
                  </a:extLst>
                </p:cNvPr>
                <p:cNvSpPr/>
                <p:nvPr/>
              </p:nvSpPr>
              <p:spPr>
                <a:xfrm>
                  <a:off x="1685925" y="771525"/>
                  <a:ext cx="1304925" cy="66675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FD46F8C-867B-4A53-B460-981E4D2AD33A}"/>
                    </a:ext>
                  </a:extLst>
                </p:cNvPr>
                <p:cNvSpPr/>
                <p:nvPr/>
              </p:nvSpPr>
              <p:spPr>
                <a:xfrm>
                  <a:off x="3028950" y="762000"/>
                  <a:ext cx="1304925" cy="66675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20E7DCE-69A3-45B9-917F-849DF8591BB4}"/>
                    </a:ext>
                  </a:extLst>
                </p:cNvPr>
                <p:cNvSpPr/>
                <p:nvPr/>
              </p:nvSpPr>
              <p:spPr>
                <a:xfrm>
                  <a:off x="4371975" y="762000"/>
                  <a:ext cx="1304925" cy="6667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Text Box 2">
                  <a:extLst>
                    <a:ext uri="{FF2B5EF4-FFF2-40B4-BE49-F238E27FC236}">
                      <a16:creationId xmlns:a16="http://schemas.microsoft.com/office/drawing/2014/main" id="{89D17CE9-7F4D-404D-8E03-7828FD6547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100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Anggota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Text Box 2">
                  <a:extLst>
                    <a:ext uri="{FF2B5EF4-FFF2-40B4-BE49-F238E27FC236}">
                      <a16:creationId xmlns:a16="http://schemas.microsoft.com/office/drawing/2014/main" id="{261E15FF-33B5-4749-B859-66F334E5C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3075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Jenis Buku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Text Box 2">
                  <a:extLst>
                    <a:ext uri="{FF2B5EF4-FFF2-40B4-BE49-F238E27FC236}">
                      <a16:creationId xmlns:a16="http://schemas.microsoft.com/office/drawing/2014/main" id="{36FAA65F-8F5F-43D3-ABFF-B5F8ACC4DD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61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Pinjam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Text Box 2">
                  <a:extLst>
                    <a:ext uri="{FF2B5EF4-FFF2-40B4-BE49-F238E27FC236}">
                      <a16:creationId xmlns:a16="http://schemas.microsoft.com/office/drawing/2014/main" id="{D8F42167-73DC-47EC-A640-6C7139AADF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96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Dikembalikan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E5B6B5-ADBE-4224-B2D0-E06ADE15941B}"/>
                </a:ext>
              </a:extLst>
            </p:cNvPr>
            <p:cNvGrpSpPr/>
            <p:nvPr/>
          </p:nvGrpSpPr>
          <p:grpSpPr>
            <a:xfrm>
              <a:off x="0" y="323850"/>
              <a:ext cx="438150" cy="3006898"/>
              <a:chOff x="0" y="0"/>
              <a:chExt cx="438150" cy="300689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2EAAAAC-54AA-4EAE-AFD1-AA4B6907EFEB}"/>
                  </a:ext>
                </a:extLst>
              </p:cNvPr>
              <p:cNvSpPr/>
              <p:nvPr/>
            </p:nvSpPr>
            <p:spPr>
              <a:xfrm>
                <a:off x="38100" y="0"/>
                <a:ext cx="323850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4" name="Text Box 2">
                <a:extLst>
                  <a:ext uri="{FF2B5EF4-FFF2-40B4-BE49-F238E27FC236}">
                    <a16:creationId xmlns:a16="http://schemas.microsoft.com/office/drawing/2014/main" id="{0C819112-B680-43FF-AB77-AE5AFB06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 Box 2">
                <a:extLst>
                  <a:ext uri="{FF2B5EF4-FFF2-40B4-BE49-F238E27FC236}">
                    <a16:creationId xmlns:a16="http://schemas.microsoft.com/office/drawing/2014/main" id="{A1AED391-222C-4AAA-83A6-E69D9FF0CB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 Box 2">
                <a:extLst>
                  <a:ext uri="{FF2B5EF4-FFF2-40B4-BE49-F238E27FC236}">
                    <a16:creationId xmlns:a16="http://schemas.microsoft.com/office/drawing/2014/main" id="{E8BB7428-AFEC-43E9-85B3-3C9136C1F6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Text Box 2">
                <a:extLst>
                  <a:ext uri="{FF2B5EF4-FFF2-40B4-BE49-F238E27FC236}">
                    <a16:creationId xmlns:a16="http://schemas.microsoft.com/office/drawing/2014/main" id="{43502C67-8B15-4B38-868B-EC830F704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3E72CB-8BA7-4B96-96BB-7A678B7D5565}"/>
              </a:ext>
            </a:extLst>
          </p:cNvPr>
          <p:cNvGrpSpPr/>
          <p:nvPr/>
        </p:nvGrpSpPr>
        <p:grpSpPr>
          <a:xfrm>
            <a:off x="4613166" y="2285595"/>
            <a:ext cx="4247730" cy="2788270"/>
            <a:chOff x="0" y="0"/>
            <a:chExt cx="6142990" cy="336232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671B68E-137D-4DFD-855B-86B69B4D1DEB}"/>
                </a:ext>
              </a:extLst>
            </p:cNvPr>
            <p:cNvGrpSpPr/>
            <p:nvPr/>
          </p:nvGrpSpPr>
          <p:grpSpPr>
            <a:xfrm>
              <a:off x="19050" y="0"/>
              <a:ext cx="6123940" cy="314325"/>
              <a:chOff x="-361982" y="0"/>
              <a:chExt cx="6124607" cy="32558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97BF14-3A2E-43D5-B1E7-F624EEA31AD1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Text Box 2">
                <a:extLst>
                  <a:ext uri="{FF2B5EF4-FFF2-40B4-BE49-F238E27FC236}">
                    <a16:creationId xmlns:a16="http://schemas.microsoft.com/office/drawing/2014/main" id="{5BE1DDCE-8AE4-41C3-BC5E-422B03142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2" y="30307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6D1CDD5-C13B-4E2E-B9ED-7E4BF2F14EFD}"/>
                  </a:ext>
                </a:extLst>
              </p:cNvPr>
              <p:cNvCxnSpPr/>
              <p:nvPr/>
            </p:nvCxnSpPr>
            <p:spPr>
              <a:xfrm>
                <a:off x="114272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3D0B566-7B5A-487F-874D-D8795F1D23D0}"/>
                  </a:ext>
                </a:extLst>
              </p:cNvPr>
              <p:cNvCxnSpPr/>
              <p:nvPr/>
            </p:nvCxnSpPr>
            <p:spPr>
              <a:xfrm>
                <a:off x="114272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A2102D3-2230-4025-87C2-DB16EAEF089B}"/>
                  </a:ext>
                </a:extLst>
              </p:cNvPr>
              <p:cNvCxnSpPr/>
              <p:nvPr/>
            </p:nvCxnSpPr>
            <p:spPr>
              <a:xfrm>
                <a:off x="114272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Text Box 2">
                <a:extLst>
                  <a:ext uri="{FF2B5EF4-FFF2-40B4-BE49-F238E27FC236}">
                    <a16:creationId xmlns:a16="http://schemas.microsoft.com/office/drawing/2014/main" id="{8D52E56F-F4A8-402D-BBC9-B5CDC02B90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D8650E-3609-4DCB-A4EF-961612950CB3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FCC0D5-77A0-496B-A5B3-840940C55BE5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2" name="Text Box 2">
                <a:extLst>
                  <a:ext uri="{FF2B5EF4-FFF2-40B4-BE49-F238E27FC236}">
                    <a16:creationId xmlns:a16="http://schemas.microsoft.com/office/drawing/2014/main" id="{F57E099C-C5C2-489C-B526-DD9227072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Text Box 2">
                <a:extLst>
                  <a:ext uri="{FF2B5EF4-FFF2-40B4-BE49-F238E27FC236}">
                    <a16:creationId xmlns:a16="http://schemas.microsoft.com/office/drawing/2014/main" id="{270BCA6A-ECA2-461C-8A34-01F53F914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Text Box 2">
                <a:extLst>
                  <a:ext uri="{FF2B5EF4-FFF2-40B4-BE49-F238E27FC236}">
                    <a16:creationId xmlns:a16="http://schemas.microsoft.com/office/drawing/2014/main" id="{6F97F468-29ED-4E41-9600-FDA0DF0D9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Text Box 2">
                <a:extLst>
                  <a:ext uri="{FF2B5EF4-FFF2-40B4-BE49-F238E27FC236}">
                    <a16:creationId xmlns:a16="http://schemas.microsoft.com/office/drawing/2014/main" id="{DEFA6AFC-90AF-4015-814D-0A9EC464B8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Text Box 2">
              <a:extLst>
                <a:ext uri="{FF2B5EF4-FFF2-40B4-BE49-F238E27FC236}">
                  <a16:creationId xmlns:a16="http://schemas.microsoft.com/office/drawing/2014/main" id="{EBACF9A7-F28C-4559-81A7-244E1FDFB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2">
              <a:extLst>
                <a:ext uri="{FF2B5EF4-FFF2-40B4-BE49-F238E27FC236}">
                  <a16:creationId xmlns:a16="http://schemas.microsoft.com/office/drawing/2014/main" id="{B77156B6-0CEF-4F31-B867-119F71B3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Text Box 2">
              <a:extLst>
                <a:ext uri="{FF2B5EF4-FFF2-40B4-BE49-F238E27FC236}">
                  <a16:creationId xmlns:a16="http://schemas.microsoft.com/office/drawing/2014/main" id="{2B2CB4F3-8CEA-49CA-80E5-9963B723C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2">
              <a:extLst>
                <a:ext uri="{FF2B5EF4-FFF2-40B4-BE49-F238E27FC236}">
                  <a16:creationId xmlns:a16="http://schemas.microsoft.com/office/drawing/2014/main" id="{170C2F09-A172-4F18-B64C-780F9DFB8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A80E7F-267C-45D2-9A8A-81804394E04B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899E3E0-5B4F-437B-B8AD-2F52B9A8E870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F52E09E-A513-4F71-8FF6-B1EAB6CED25F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1D657EE-CC08-49BC-9E60-3A7E5CBB61D6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A38B5C-B7DD-493E-9809-4C2AE2EB9BB4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" name="Text Box 2">
              <a:extLst>
                <a:ext uri="{FF2B5EF4-FFF2-40B4-BE49-F238E27FC236}">
                  <a16:creationId xmlns:a16="http://schemas.microsoft.com/office/drawing/2014/main" id="{6CA7EEEA-801F-4256-BC94-F44BA677B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 Box 2">
              <a:extLst>
                <a:ext uri="{FF2B5EF4-FFF2-40B4-BE49-F238E27FC236}">
                  <a16:creationId xmlns:a16="http://schemas.microsoft.com/office/drawing/2014/main" id="{3191168A-5650-4BE0-8CF4-CD2870364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 Box 2">
              <a:extLst>
                <a:ext uri="{FF2B5EF4-FFF2-40B4-BE49-F238E27FC236}">
                  <a16:creationId xmlns:a16="http://schemas.microsoft.com/office/drawing/2014/main" id="{B44E85C5-9913-4EB6-8210-36198DD0F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 Box 2">
              <a:extLst>
                <a:ext uri="{FF2B5EF4-FFF2-40B4-BE49-F238E27FC236}">
                  <a16:creationId xmlns:a16="http://schemas.microsoft.com/office/drawing/2014/main" id="{66EC5EB2-DE72-4A81-AEF3-A8F1C43D2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2CE9CAA-9001-4E9B-8DF9-0772851D9F45}"/>
              </a:ext>
            </a:extLst>
          </p:cNvPr>
          <p:cNvGrpSpPr/>
          <p:nvPr/>
        </p:nvGrpSpPr>
        <p:grpSpPr>
          <a:xfrm>
            <a:off x="189498" y="154237"/>
            <a:ext cx="4382502" cy="2798686"/>
            <a:chOff x="0" y="0"/>
            <a:chExt cx="6142990" cy="336232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3DC998-7023-4843-BE09-196F3E5AA00A}"/>
                </a:ext>
              </a:extLst>
            </p:cNvPr>
            <p:cNvGrpSpPr/>
            <p:nvPr/>
          </p:nvGrpSpPr>
          <p:grpSpPr>
            <a:xfrm>
              <a:off x="19049" y="0"/>
              <a:ext cx="6123941" cy="314325"/>
              <a:chOff x="-361983" y="0"/>
              <a:chExt cx="6124608" cy="32558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1F1912-4EDB-4006-B9DC-A1787C04F370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Text Box 2">
                <a:extLst>
                  <a:ext uri="{FF2B5EF4-FFF2-40B4-BE49-F238E27FC236}">
                    <a16:creationId xmlns:a16="http://schemas.microsoft.com/office/drawing/2014/main" id="{6BCBAAF3-98C5-45B1-BC41-8460758DC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3" y="30307"/>
                <a:ext cx="914501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PERPUSKU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02890D9-1BA7-4E5A-A6A8-2133CBF0F3CC}"/>
                  </a:ext>
                </a:extLst>
              </p:cNvPr>
              <p:cNvCxnSpPr/>
              <p:nvPr/>
            </p:nvCxnSpPr>
            <p:spPr>
              <a:xfrm>
                <a:off x="581048" y="91839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2BF7552-6F41-4F75-B47F-2C00F546AC3A}"/>
                  </a:ext>
                </a:extLst>
              </p:cNvPr>
              <p:cNvCxnSpPr/>
              <p:nvPr/>
            </p:nvCxnSpPr>
            <p:spPr>
              <a:xfrm>
                <a:off x="581048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CEB0D46-6A17-4969-B6FD-F85519A0B08A}"/>
                  </a:ext>
                </a:extLst>
              </p:cNvPr>
              <p:cNvCxnSpPr/>
              <p:nvPr/>
            </p:nvCxnSpPr>
            <p:spPr>
              <a:xfrm>
                <a:off x="581048" y="24014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 Box 2">
                <a:extLst>
                  <a:ext uri="{FF2B5EF4-FFF2-40B4-BE49-F238E27FC236}">
                    <a16:creationId xmlns:a16="http://schemas.microsoft.com/office/drawing/2014/main" id="{F944E547-CFC3-438E-9EEF-A4BACCBC0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08C7BF-B6D4-4D94-BB41-4DDAC77736E3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5027D7-5F60-4EBC-A0F9-CF010F1B6304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60E79EEB-70B2-4436-B1F0-0609D2A09C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5E5AB689-B141-4C92-807A-E67C6005F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95620CF8-FF31-4B58-9AE8-3A4C16B57F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 Box 2">
                <a:extLst>
                  <a:ext uri="{FF2B5EF4-FFF2-40B4-BE49-F238E27FC236}">
                    <a16:creationId xmlns:a16="http://schemas.microsoft.com/office/drawing/2014/main" id="{18C25231-EB6A-40A1-8538-AE43D5A2DA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3B99FE07-4CBB-449D-AAC1-9B6BB0B0D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2BC87DE9-4E65-492C-B168-A72313E92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5C5C3E9D-C21B-4DB0-B08B-B13CF14FD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08F0FEAD-74C6-4F3F-879D-6E361949E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EFDCBC-E8E0-4D08-AE63-BCDD177453E4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6FDF4-DFF7-456A-9FC0-5F8605BA78C0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572360-6FDD-48F6-AD3A-E4F848044032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72A39A-9AD6-4C24-80C1-2C740EF2B969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88A5B3-2467-4785-AFCD-CA2778D927FB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">
              <a:extLst>
                <a:ext uri="{FF2B5EF4-FFF2-40B4-BE49-F238E27FC236}">
                  <a16:creationId xmlns:a16="http://schemas.microsoft.com/office/drawing/2014/main" id="{C1667221-837C-4E04-B252-D64B85E9D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2">
              <a:extLst>
                <a:ext uri="{FF2B5EF4-FFF2-40B4-BE49-F238E27FC236}">
                  <a16:creationId xmlns:a16="http://schemas.microsoft.com/office/drawing/2014/main" id="{60EB802C-928A-4848-AB7C-B210D7594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CD82E8A4-10D2-4EE7-8AB2-DBB7D6DCF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">
              <a:extLst>
                <a:ext uri="{FF2B5EF4-FFF2-40B4-BE49-F238E27FC236}">
                  <a16:creationId xmlns:a16="http://schemas.microsoft.com/office/drawing/2014/main" id="{4E4AD75F-6161-4B14-A878-35170AEF5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D6E290-3D44-47C4-87DF-9973C7055750}"/>
              </a:ext>
            </a:extLst>
          </p:cNvPr>
          <p:cNvGrpSpPr/>
          <p:nvPr/>
        </p:nvGrpSpPr>
        <p:grpSpPr>
          <a:xfrm>
            <a:off x="4671092" y="2148289"/>
            <a:ext cx="4343773" cy="2902534"/>
            <a:chOff x="0" y="0"/>
            <a:chExt cx="6142990" cy="33623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125C34-896E-4F62-BA0D-5C6EBCB69055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E35459C-13F9-4C1A-9362-A6812A9D7CFA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4E8464-7A97-43F2-90D1-F4A2F38F3000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Text Box 2">
                  <a:extLst>
                    <a:ext uri="{FF2B5EF4-FFF2-40B4-BE49-F238E27FC236}">
                      <a16:creationId xmlns:a16="http://schemas.microsoft.com/office/drawing/2014/main" id="{61B38E1F-E2D0-48E2-8666-AC3F90635A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35FC28C-D6F1-49E7-BCA4-9A8B1C5171DF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6ABA615-EA6D-4DFF-AAE7-92FD290E0CCD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459FBA6-6F75-455B-B360-C64E22393ACF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 Box 2">
                  <a:extLst>
                    <a:ext uri="{FF2B5EF4-FFF2-40B4-BE49-F238E27FC236}">
                      <a16:creationId xmlns:a16="http://schemas.microsoft.com/office/drawing/2014/main" id="{DBBA38E9-857E-44C1-9C87-C3EDC8905F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40FE293-6779-4525-9FB1-CB8B060EAE97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30D79CF-B6DD-4E07-83D7-18CF19A0D366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Text Box 2">
                  <a:extLst>
                    <a:ext uri="{FF2B5EF4-FFF2-40B4-BE49-F238E27FC236}">
                      <a16:creationId xmlns:a16="http://schemas.microsoft.com/office/drawing/2014/main" id="{33AA1292-DDAA-4823-874D-3E1D1896F7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2">
                  <a:extLst>
                    <a:ext uri="{FF2B5EF4-FFF2-40B4-BE49-F238E27FC236}">
                      <a16:creationId xmlns:a16="http://schemas.microsoft.com/office/drawing/2014/main" id="{6A5FFCF2-51FA-4F27-9603-93D9E51C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2">
                  <a:extLst>
                    <a:ext uri="{FF2B5EF4-FFF2-40B4-BE49-F238E27FC236}">
                      <a16:creationId xmlns:a16="http://schemas.microsoft.com/office/drawing/2014/main" id="{FDEA9360-8534-4D2C-8F56-9962C502BC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 Box 2">
                  <a:extLst>
                    <a:ext uri="{FF2B5EF4-FFF2-40B4-BE49-F238E27FC236}">
                      <a16:creationId xmlns:a16="http://schemas.microsoft.com/office/drawing/2014/main" id="{26F9B8A9-A2B6-4293-8457-3BC96A060F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" name="Text Box 2">
                <a:extLst>
                  <a:ext uri="{FF2B5EF4-FFF2-40B4-BE49-F238E27FC236}">
                    <a16:creationId xmlns:a16="http://schemas.microsoft.com/office/drawing/2014/main" id="{A3F98F44-9AB0-40E2-8C20-B1240D2713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 Box 2">
                <a:extLst>
                  <a:ext uri="{FF2B5EF4-FFF2-40B4-BE49-F238E27FC236}">
                    <a16:creationId xmlns:a16="http://schemas.microsoft.com/office/drawing/2014/main" id="{54A43EEA-EED9-444B-912A-8704398DBC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 Box 2">
                <a:extLst>
                  <a:ext uri="{FF2B5EF4-FFF2-40B4-BE49-F238E27FC236}">
                    <a16:creationId xmlns:a16="http://schemas.microsoft.com/office/drawing/2014/main" id="{1A721692-CB10-4E67-9F8F-C2B220646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2">
                <a:extLst>
                  <a:ext uri="{FF2B5EF4-FFF2-40B4-BE49-F238E27FC236}">
                    <a16:creationId xmlns:a16="http://schemas.microsoft.com/office/drawing/2014/main" id="{55883657-0A28-4D48-9210-9C0E5C744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16A203-B5EE-4457-AE22-BFF8D1E3FF52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Text Box 2">
              <a:extLst>
                <a:ext uri="{FF2B5EF4-FFF2-40B4-BE49-F238E27FC236}">
                  <a16:creationId xmlns:a16="http://schemas.microsoft.com/office/drawing/2014/main" id="{37EBBB39-2E7D-48D4-A185-6818FB188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2">
              <a:extLst>
                <a:ext uri="{FF2B5EF4-FFF2-40B4-BE49-F238E27FC236}">
                  <a16:creationId xmlns:a16="http://schemas.microsoft.com/office/drawing/2014/main" id="{040984AE-B216-4812-901E-73F8E4E31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300" y="1104900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2">
              <a:extLst>
                <a:ext uri="{FF2B5EF4-FFF2-40B4-BE49-F238E27FC236}">
                  <a16:creationId xmlns:a16="http://schemas.microsoft.com/office/drawing/2014/main" id="{74ABE400-9867-4495-9400-86BEF6682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09537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2">
              <a:extLst>
                <a:ext uri="{FF2B5EF4-FFF2-40B4-BE49-F238E27FC236}">
                  <a16:creationId xmlns:a16="http://schemas.microsoft.com/office/drawing/2014/main" id="{15B0AC3C-D9E9-4024-A363-9E53F1A0D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3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2">
              <a:extLst>
                <a:ext uri="{FF2B5EF4-FFF2-40B4-BE49-F238E27FC236}">
                  <a16:creationId xmlns:a16="http://schemas.microsoft.com/office/drawing/2014/main" id="{121915F3-A091-4906-870A-F42BA322D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1085850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">
              <a:extLst>
                <a:ext uri="{FF2B5EF4-FFF2-40B4-BE49-F238E27FC236}">
                  <a16:creationId xmlns:a16="http://schemas.microsoft.com/office/drawing/2014/main" id="{5292A597-C843-4F18-A98E-CB4FB34FE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1076325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Jenkel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51ED4ACF-BDAA-4B77-A924-A2A6D75CF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1066800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Telepon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2">
              <a:extLst>
                <a:ext uri="{FF2B5EF4-FFF2-40B4-BE49-F238E27FC236}">
                  <a16:creationId xmlns:a16="http://schemas.microsoft.com/office/drawing/2014/main" id="{3638D71D-4223-46E9-BC3E-6F293B994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1057275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Alamat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7119876-DD4F-44DD-AED3-C1B542B86212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User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1C2942F-0706-4215-8B37-516940944C8E}"/>
              </a:ext>
            </a:extLst>
          </p:cNvPr>
          <p:cNvGrpSpPr/>
          <p:nvPr/>
        </p:nvGrpSpPr>
        <p:grpSpPr>
          <a:xfrm>
            <a:off x="233565" y="273644"/>
            <a:ext cx="4338435" cy="2943282"/>
            <a:chOff x="0" y="0"/>
            <a:chExt cx="6142990" cy="33623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650197-5E7F-45D9-BCE5-C1EA36B18849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CB46B6-C1E1-4D0F-A393-7D66A98CA97A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45E6130-48EB-49A1-9759-CB9B9D900AE7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1E6F104B-09EB-4682-A19A-C13702CD27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6DCA62A-EE0E-468B-8A9B-200007AFF96E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7DD4D4A-A4FA-4576-A09E-004FD51A7C23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05D3CA0-DAE6-49C0-867C-8CCA49CCE1F7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 Box 2">
                  <a:extLst>
                    <a:ext uri="{FF2B5EF4-FFF2-40B4-BE49-F238E27FC236}">
                      <a16:creationId xmlns:a16="http://schemas.microsoft.com/office/drawing/2014/main" id="{B507FA89-4D16-4AA9-A498-1AE6DAF0E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E9E5452-5871-4E69-BCD2-E652ECB1D304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7D5ECDE-338F-4ABD-A6F3-EBA841A1DDE0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Text Box 2">
                  <a:extLst>
                    <a:ext uri="{FF2B5EF4-FFF2-40B4-BE49-F238E27FC236}">
                      <a16:creationId xmlns:a16="http://schemas.microsoft.com/office/drawing/2014/main" id="{B5D1F1D5-9390-4520-949C-448200E418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Text Box 2">
                  <a:extLst>
                    <a:ext uri="{FF2B5EF4-FFF2-40B4-BE49-F238E27FC236}">
                      <a16:creationId xmlns:a16="http://schemas.microsoft.com/office/drawing/2014/main" id="{7FCFF813-AE8F-460D-8943-37D2B7A38A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2">
                  <a:extLst>
                    <a:ext uri="{FF2B5EF4-FFF2-40B4-BE49-F238E27FC236}">
                      <a16:creationId xmlns:a16="http://schemas.microsoft.com/office/drawing/2014/main" id="{BE20739C-4250-456C-B328-448E566AEA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8378CA4-94DB-48D9-951B-85E7F8B2F9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A6CEA5A3-14FE-47B8-81DD-5B68D5617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6C2CD05A-7B40-4793-8515-EB81EB636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">
                <a:extLst>
                  <a:ext uri="{FF2B5EF4-FFF2-40B4-BE49-F238E27FC236}">
                    <a16:creationId xmlns:a16="http://schemas.microsoft.com/office/drawing/2014/main" id="{359514A4-3D88-4848-957A-29FA38E664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E0F080E0-C832-404A-B482-8FB408E58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04F236-E70C-4571-AE0D-400BF4AADFC9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D24E4375-1605-478B-BC0D-29B64E16C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58D045AD-7A53-4075-9A26-CB75E3A5D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550" y="107632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FCED77CA-9729-4048-856B-310F48796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125" y="1076325"/>
              <a:ext cx="5715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884C696D-C243-4C4B-868A-4AE385603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06680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Judul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A7F3A0F1-EFFD-41D4-9650-4214CB759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Penerbit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F9D01081-B354-4E39-86FC-2CD09C61B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8149" y="105727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DA16C05A-2BAB-46B1-AE0E-850B46C3C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Stok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1EEDCE-2EBA-4132-9B16-413E65F7119B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Buku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3AE657-025F-4BD0-BD34-E63038C04DAF}"/>
              </a:ext>
            </a:extLst>
          </p:cNvPr>
          <p:cNvGrpSpPr/>
          <p:nvPr/>
        </p:nvGrpSpPr>
        <p:grpSpPr>
          <a:xfrm>
            <a:off x="4582848" y="1832833"/>
            <a:ext cx="4435419" cy="3245414"/>
            <a:chOff x="0" y="0"/>
            <a:chExt cx="6142990" cy="336232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C3A041-6E98-404E-85C8-79486A84A664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110658D-50FA-413C-A218-54A008493CC4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47CBAA5-D744-4F0F-A434-E21C44249004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Text Box 2">
                  <a:extLst>
                    <a:ext uri="{FF2B5EF4-FFF2-40B4-BE49-F238E27FC236}">
                      <a16:creationId xmlns:a16="http://schemas.microsoft.com/office/drawing/2014/main" id="{9D73B37E-51F4-40C5-B85E-2ED10A7149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9CC5623-68F6-4991-ACDF-EF707E85C394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67481AA-BE13-462F-B33F-7CAEC5FC708B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D9C2F60-7F6E-492E-A006-F96128BA1613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 Box 2">
                  <a:extLst>
                    <a:ext uri="{FF2B5EF4-FFF2-40B4-BE49-F238E27FC236}">
                      <a16:creationId xmlns:a16="http://schemas.microsoft.com/office/drawing/2014/main" id="{5DC328A6-F293-49E5-AA07-40C796EF3B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FFEAC44-4223-4848-A00B-4DB5180D359D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10AB6AB-588E-4E73-8211-84A484EBBE54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Text Box 2">
                  <a:extLst>
                    <a:ext uri="{FF2B5EF4-FFF2-40B4-BE49-F238E27FC236}">
                      <a16:creationId xmlns:a16="http://schemas.microsoft.com/office/drawing/2014/main" id="{DFBABFA8-B361-44EF-B6A7-D9FB6B31BA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2">
                  <a:extLst>
                    <a:ext uri="{FF2B5EF4-FFF2-40B4-BE49-F238E27FC236}">
                      <a16:creationId xmlns:a16="http://schemas.microsoft.com/office/drawing/2014/main" id="{794DCDC6-AFF4-4629-9510-C07C6A23F2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2">
                  <a:extLst>
                    <a:ext uri="{FF2B5EF4-FFF2-40B4-BE49-F238E27FC236}">
                      <a16:creationId xmlns:a16="http://schemas.microsoft.com/office/drawing/2014/main" id="{3BD200E5-AA16-4160-BFC5-BB506E2473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2">
                  <a:extLst>
                    <a:ext uri="{FF2B5EF4-FFF2-40B4-BE49-F238E27FC236}">
                      <a16:creationId xmlns:a16="http://schemas.microsoft.com/office/drawing/2014/main" id="{852ADB8C-CE69-466F-BA4D-F0F259CD91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" name="Text Box 2">
                <a:extLst>
                  <a:ext uri="{FF2B5EF4-FFF2-40B4-BE49-F238E27FC236}">
                    <a16:creationId xmlns:a16="http://schemas.microsoft.com/office/drawing/2014/main" id="{6ACAAA40-5FED-44E3-9090-4C0FCF4E8E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Text Box 2">
                <a:extLst>
                  <a:ext uri="{FF2B5EF4-FFF2-40B4-BE49-F238E27FC236}">
                    <a16:creationId xmlns:a16="http://schemas.microsoft.com/office/drawing/2014/main" id="{16A6BEE8-C7DD-4413-8D95-B5D3824615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E3330B56-7DCB-4CEA-A66D-3A23B5DC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 Box 2">
                <a:extLst>
                  <a:ext uri="{FF2B5EF4-FFF2-40B4-BE49-F238E27FC236}">
                    <a16:creationId xmlns:a16="http://schemas.microsoft.com/office/drawing/2014/main" id="{F6A8676F-1F85-45D4-B057-B48828559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0C91CB-F847-4617-952A-74E0197E1119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2" name="Text Box 2">
              <a:extLst>
                <a:ext uri="{FF2B5EF4-FFF2-40B4-BE49-F238E27FC236}">
                  <a16:creationId xmlns:a16="http://schemas.microsoft.com/office/drawing/2014/main" id="{17CE7F82-5259-481E-8B53-DE278A72E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8288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Pinjam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2">
              <a:extLst>
                <a:ext uri="{FF2B5EF4-FFF2-40B4-BE49-F238E27FC236}">
                  <a16:creationId xmlns:a16="http://schemas.microsoft.com/office/drawing/2014/main" id="{51E572F3-A58C-4F4B-A227-4524CF4E7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5949" y="1076325"/>
              <a:ext cx="74295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 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2">
              <a:extLst>
                <a:ext uri="{FF2B5EF4-FFF2-40B4-BE49-F238E27FC236}">
                  <a16:creationId xmlns:a16="http://schemas.microsoft.com/office/drawing/2014/main" id="{DC0650A2-63E2-4A38-AE35-770B63D03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1275" y="1076324"/>
              <a:ext cx="704850" cy="295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 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2">
              <a:extLst>
                <a:ext uri="{FF2B5EF4-FFF2-40B4-BE49-F238E27FC236}">
                  <a16:creationId xmlns:a16="http://schemas.microsoft.com/office/drawing/2014/main" id="{8D8BA0DA-9C62-43E5-A54E-3473D5A52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75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2">
              <a:extLst>
                <a:ext uri="{FF2B5EF4-FFF2-40B4-BE49-F238E27FC236}">
                  <a16:creationId xmlns:a16="http://schemas.microsoft.com/office/drawing/2014/main" id="{8C411FB7-30C7-461F-8966-2C087F800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">
              <a:extLst>
                <a:ext uri="{FF2B5EF4-FFF2-40B4-BE49-F238E27FC236}">
                  <a16:creationId xmlns:a16="http://schemas.microsoft.com/office/drawing/2014/main" id="{4598FD2C-7479-4FC3-A444-FDBC9EC71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4" y="107632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Balik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2">
              <a:extLst>
                <a:ext uri="{FF2B5EF4-FFF2-40B4-BE49-F238E27FC236}">
                  <a16:creationId xmlns:a16="http://schemas.microsoft.com/office/drawing/2014/main" id="{DBB6B96C-E48B-4642-9A5C-E2D11146F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Status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DDF2EE-9320-41B0-93F1-F4688AE5AEB6}"/>
                </a:ext>
              </a:extLst>
            </p:cNvPr>
            <p:cNvSpPr/>
            <p:nvPr/>
          </p:nvSpPr>
          <p:spPr>
            <a:xfrm>
              <a:off x="1905000" y="742950"/>
              <a:ext cx="1123950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Pinjam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ANGGOTA KELOMPOK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89349" y="371452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MELANIA ERIKA ANDOLO</a:t>
            </a:r>
            <a:br>
              <a:rPr lang="en" dirty="0"/>
            </a:br>
            <a:r>
              <a:rPr lang="en" dirty="0"/>
              <a:t>202031156</a:t>
            </a: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1676389" y="197571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JOHANSEN </a:t>
            </a:r>
            <a:br>
              <a:rPr lang="en" dirty="0"/>
            </a:br>
            <a:r>
              <a:rPr lang="en" dirty="0"/>
              <a:t>202031141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378" y="1999001"/>
            <a:ext cx="21789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MUTIARA DELIMA INDAH PURBA</a:t>
            </a:r>
            <a:br>
              <a:rPr lang="en" dirty="0"/>
            </a:br>
            <a:r>
              <a:rPr lang="en" dirty="0"/>
              <a:t>202031143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5131" y="371293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ANANDA RAHMAWATI 202031144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22318" y="197720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NABILA FIDASARI</a:t>
            </a:r>
            <a:br>
              <a:rPr lang="en" dirty="0"/>
            </a:br>
            <a:r>
              <a:rPr lang="en" dirty="0"/>
              <a:t>202031143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89F7D28-4CF4-4520-8082-8FEC0D2F1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20495-1398-4D58-8064-95A48E912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MELANIA ERIKA ANDOLO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43D1D4-5B73-4849-93C2-078CDA4C970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0543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4529608-0569-4A92-B03C-9599BADE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9" t="20618" b="9967"/>
          <a:stretch/>
        </p:blipFill>
        <p:spPr>
          <a:xfrm>
            <a:off x="264406" y="346343"/>
            <a:ext cx="3723065" cy="2225407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BE751426-3079-4A64-BD41-5513C0F06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" t="8782" b="16037"/>
          <a:stretch/>
        </p:blipFill>
        <p:spPr>
          <a:xfrm>
            <a:off x="4417765" y="1806767"/>
            <a:ext cx="4241494" cy="28410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E70D5FE-7A5D-460F-BD1E-C7B0B9B0A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" t="38340" b="8326"/>
          <a:stretch/>
        </p:blipFill>
        <p:spPr>
          <a:xfrm>
            <a:off x="275422" y="220338"/>
            <a:ext cx="3599884" cy="160846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65F327A-5421-46DB-9F77-AA853A38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84" y="2005069"/>
            <a:ext cx="3439652" cy="2918093"/>
          </a:xfrm>
          <a:prstGeom prst="rect">
            <a:avLst/>
          </a:prstGeom>
        </p:spPr>
      </p:pic>
      <p:pic>
        <p:nvPicPr>
          <p:cNvPr id="9" name="Picture 8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0E5E1C8A-F1FC-4F88-8A47-DBC3E3BE7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6" t="4404" r="11688" b="-13170"/>
          <a:stretch/>
        </p:blipFill>
        <p:spPr>
          <a:xfrm>
            <a:off x="4800966" y="837281"/>
            <a:ext cx="3599884" cy="38104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Sketsa yang dipilih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A878E2-F2A7-4AEC-9D72-B480C75EB9F2}"/>
              </a:ext>
            </a:extLst>
          </p:cNvPr>
          <p:cNvGrpSpPr/>
          <p:nvPr/>
        </p:nvGrpSpPr>
        <p:grpSpPr>
          <a:xfrm>
            <a:off x="1671637" y="876300"/>
            <a:ext cx="5800725" cy="3390900"/>
            <a:chOff x="0" y="0"/>
            <a:chExt cx="5800725" cy="33909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5D092B-5F66-4322-8456-700860AE6753}"/>
                </a:ext>
              </a:extLst>
            </p:cNvPr>
            <p:cNvSpPr/>
            <p:nvPr/>
          </p:nvSpPr>
          <p:spPr>
            <a:xfrm>
              <a:off x="0" y="0"/>
              <a:ext cx="5800725" cy="339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2D61E2F4-5300-42E1-A96E-C45B2161A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419" y="275064"/>
              <a:ext cx="2292350" cy="83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 Informasi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Perpustakaan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3C5C0A-53F4-4DB0-8536-E8BFA1E6E37B}"/>
                </a:ext>
              </a:extLst>
            </p:cNvPr>
            <p:cNvSpPr/>
            <p:nvPr/>
          </p:nvSpPr>
          <p:spPr>
            <a:xfrm>
              <a:off x="1694985" y="1248937"/>
              <a:ext cx="2311400" cy="98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7DFD29-53B5-43F7-A78C-849D573FF7B0}"/>
                </a:ext>
              </a:extLst>
            </p:cNvPr>
            <p:cNvSpPr/>
            <p:nvPr/>
          </p:nvSpPr>
          <p:spPr>
            <a:xfrm>
              <a:off x="1858536" y="1405054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Username</a:t>
              </a: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D41E3F-6DD6-428C-A66E-B2523568104F}"/>
                </a:ext>
              </a:extLst>
            </p:cNvPr>
            <p:cNvSpPr/>
            <p:nvPr/>
          </p:nvSpPr>
          <p:spPr>
            <a:xfrm>
              <a:off x="1858536" y="1687552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Password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12FF58-09DC-404B-915B-5E82E8FDBE99}"/>
                </a:ext>
              </a:extLst>
            </p:cNvPr>
            <p:cNvSpPr/>
            <p:nvPr/>
          </p:nvSpPr>
          <p:spPr>
            <a:xfrm>
              <a:off x="3330497" y="1955181"/>
              <a:ext cx="50482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7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Sign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43DC6C6A-EBAD-4839-80DE-5FED66138223}"/>
                </a:ext>
              </a:extLst>
            </p:cNvPr>
            <p:cNvSpPr txBox="1"/>
            <p:nvPr/>
          </p:nvSpPr>
          <p:spPr>
            <a:xfrm>
              <a:off x="3434575" y="1382752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49AD7357-66A1-454A-80F2-B1764B1D39F1}"/>
                </a:ext>
              </a:extLst>
            </p:cNvPr>
            <p:cNvSpPr txBox="1"/>
            <p:nvPr/>
          </p:nvSpPr>
          <p:spPr>
            <a:xfrm>
              <a:off x="3590692" y="1531435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4">
              <a:extLst>
                <a:ext uri="{FF2B5EF4-FFF2-40B4-BE49-F238E27FC236}">
                  <a16:creationId xmlns:a16="http://schemas.microsoft.com/office/drawing/2014/main" id="{3F81B8BB-BB63-44E6-96C4-25F83DB3E180}"/>
                </a:ext>
              </a:extLst>
            </p:cNvPr>
            <p:cNvSpPr txBox="1"/>
            <p:nvPr/>
          </p:nvSpPr>
          <p:spPr>
            <a:xfrm>
              <a:off x="3464312" y="1657815"/>
              <a:ext cx="304800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D88162-C194-44FB-A278-74BB90798081}"/>
                </a:ext>
              </a:extLst>
            </p:cNvPr>
            <p:cNvSpPr/>
            <p:nvPr/>
          </p:nvSpPr>
          <p:spPr>
            <a:xfrm>
              <a:off x="1694985" y="2401230"/>
              <a:ext cx="2311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Hai, Selamat Datang Di Perpusku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4A3D4E1-68B3-4FC1-A873-F171915E947C}"/>
              </a:ext>
            </a:extLst>
          </p:cNvPr>
          <p:cNvGrpSpPr/>
          <p:nvPr/>
        </p:nvGrpSpPr>
        <p:grpSpPr>
          <a:xfrm>
            <a:off x="1013552" y="638978"/>
            <a:ext cx="6753340" cy="3778786"/>
            <a:chOff x="0" y="0"/>
            <a:chExt cx="5814060" cy="33324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467CAE-F1BB-4335-85F8-5FB315207057}"/>
                </a:ext>
              </a:extLst>
            </p:cNvPr>
            <p:cNvSpPr/>
            <p:nvPr/>
          </p:nvSpPr>
          <p:spPr>
            <a:xfrm>
              <a:off x="0" y="314325"/>
              <a:ext cx="5813425" cy="3018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707493-9BE4-4EC7-B3AB-60120E1C0671}"/>
                </a:ext>
              </a:extLst>
            </p:cNvPr>
            <p:cNvGrpSpPr/>
            <p:nvPr/>
          </p:nvGrpSpPr>
          <p:grpSpPr>
            <a:xfrm>
              <a:off x="9525" y="0"/>
              <a:ext cx="5804535" cy="1447800"/>
              <a:chOff x="0" y="0"/>
              <a:chExt cx="5805055" cy="14478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751EDB-1AD9-41EB-818A-86428488ED84}"/>
                  </a:ext>
                </a:extLst>
              </p:cNvPr>
              <p:cNvSpPr/>
              <p:nvPr/>
            </p:nvSpPr>
            <p:spPr>
              <a:xfrm>
                <a:off x="0" y="0"/>
                <a:ext cx="5805055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04FA2E2E-632C-4CFA-ACCA-6E183FD16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9525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2436E2B-149B-44DB-8399-4BD658D88C19}"/>
                  </a:ext>
                </a:extLst>
              </p:cNvPr>
              <p:cNvCxnSpPr/>
              <p:nvPr/>
            </p:nvCxnSpPr>
            <p:spPr>
              <a:xfrm>
                <a:off x="428625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5A94357-D2D8-4BC5-BCA5-DCD71244EF79}"/>
                  </a:ext>
                </a:extLst>
              </p:cNvPr>
              <p:cNvCxnSpPr/>
              <p:nvPr/>
            </p:nvCxnSpPr>
            <p:spPr>
              <a:xfrm>
                <a:off x="428625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BD19283-39A9-481A-B2F3-A6359089A6D8}"/>
                  </a:ext>
                </a:extLst>
              </p:cNvPr>
              <p:cNvCxnSpPr/>
              <p:nvPr/>
            </p:nvCxnSpPr>
            <p:spPr>
              <a:xfrm>
                <a:off x="428625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B674B7BF-933E-4562-8A87-92D4992CC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7EF1A4BF-1932-4E2B-844D-D7E3EF8C22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25" y="37147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A4BCEA2-DA59-48FA-B8B2-B9B61BCC2009}"/>
                  </a:ext>
                </a:extLst>
              </p:cNvPr>
              <p:cNvSpPr/>
              <p:nvPr/>
            </p:nvSpPr>
            <p:spPr>
              <a:xfrm>
                <a:off x="342900" y="781050"/>
                <a:ext cx="1304925" cy="6667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6BE1FB-01A2-4383-A68D-6345C920BBC1}"/>
                  </a:ext>
                </a:extLst>
              </p:cNvPr>
              <p:cNvSpPr/>
              <p:nvPr/>
            </p:nvSpPr>
            <p:spPr>
              <a:xfrm>
                <a:off x="1685925" y="771525"/>
                <a:ext cx="1304925" cy="6667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4CEC08-C75F-4FE2-9015-7733AE937DA6}"/>
                  </a:ext>
                </a:extLst>
              </p:cNvPr>
              <p:cNvSpPr/>
              <p:nvPr/>
            </p:nvSpPr>
            <p:spPr>
              <a:xfrm>
                <a:off x="3028950" y="762000"/>
                <a:ext cx="1304925" cy="6667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6197158-CDDD-4A98-ACF3-53358F2CB10C}"/>
                  </a:ext>
                </a:extLst>
              </p:cNvPr>
              <p:cNvSpPr/>
              <p:nvPr/>
            </p:nvSpPr>
            <p:spPr>
              <a:xfrm>
                <a:off x="4371975" y="762000"/>
                <a:ext cx="1304925" cy="6667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6608BF2F-3DD7-42F8-BA74-8F5E2D28CB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Anggota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A8E24756-03AE-444B-9D35-28337B093E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3075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Jenis Buku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2486F31A-3269-4711-A2EA-0A6D9450F5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1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Pinjam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FF831F94-D117-49E5-92FE-26C5158F23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Dikembalikan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AA834E-0CE8-43F1-A957-86C44256528E}"/>
              </a:ext>
            </a:extLst>
          </p:cNvPr>
          <p:cNvGrpSpPr/>
          <p:nvPr/>
        </p:nvGrpSpPr>
        <p:grpSpPr>
          <a:xfrm>
            <a:off x="1057619" y="528809"/>
            <a:ext cx="6962661" cy="4087257"/>
            <a:chOff x="0" y="0"/>
            <a:chExt cx="6133583" cy="3332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994D14-A1E4-41EB-A4DE-5D46D297333D}"/>
                </a:ext>
              </a:extLst>
            </p:cNvPr>
            <p:cNvGrpSpPr/>
            <p:nvPr/>
          </p:nvGrpSpPr>
          <p:grpSpPr>
            <a:xfrm>
              <a:off x="9525" y="0"/>
              <a:ext cx="6124058" cy="3332480"/>
              <a:chOff x="0" y="0"/>
              <a:chExt cx="6124058" cy="33324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5F5C73-A98B-438C-BD70-7E15B4BEF71B}"/>
                  </a:ext>
                </a:extLst>
              </p:cNvPr>
              <p:cNvSpPr/>
              <p:nvPr/>
            </p:nvSpPr>
            <p:spPr>
              <a:xfrm>
                <a:off x="295275" y="314325"/>
                <a:ext cx="5813425" cy="3018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85AE10-7034-447E-9394-0E69E5B62EF4}"/>
                  </a:ext>
                </a:extLst>
              </p:cNvPr>
              <p:cNvGrpSpPr/>
              <p:nvPr/>
            </p:nvGrpSpPr>
            <p:grpSpPr>
              <a:xfrm>
                <a:off x="0" y="0"/>
                <a:ext cx="6124058" cy="1447800"/>
                <a:chOff x="-361982" y="0"/>
                <a:chExt cx="6124607" cy="14478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38F2134-C76A-42B4-93E9-1F1D1274F8CA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713FF0C7-9F46-4812-92F8-0832D4D455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2" y="30307"/>
                  <a:ext cx="382270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7EB94C6-9290-4F64-A088-416ECDEEE7B7}"/>
                    </a:ext>
                  </a:extLst>
                </p:cNvPr>
                <p:cNvCxnSpPr/>
                <p:nvPr/>
              </p:nvCxnSpPr>
              <p:spPr>
                <a:xfrm>
                  <a:off x="114272" y="9525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F79353C-A88B-43A6-96D8-909C00772342}"/>
                    </a:ext>
                  </a:extLst>
                </p:cNvPr>
                <p:cNvCxnSpPr/>
                <p:nvPr/>
              </p:nvCxnSpPr>
              <p:spPr>
                <a:xfrm>
                  <a:off x="114272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7B21D08-A43D-4715-96EE-82C25F8742B8}"/>
                    </a:ext>
                  </a:extLst>
                </p:cNvPr>
                <p:cNvCxnSpPr/>
                <p:nvPr/>
              </p:nvCxnSpPr>
              <p:spPr>
                <a:xfrm>
                  <a:off x="114272" y="22860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 Box 2">
                  <a:extLst>
                    <a:ext uri="{FF2B5EF4-FFF2-40B4-BE49-F238E27FC236}">
                      <a16:creationId xmlns:a16="http://schemas.microsoft.com/office/drawing/2014/main" id="{7ABD234D-1E05-4E8B-9FBD-6CD26F52D5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65426E59-C011-4FB5-BE9C-2688603212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425" y="37147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Dashboard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3548C50-0E56-4DE1-9B09-02BF0FE33DCF}"/>
                    </a:ext>
                  </a:extLst>
                </p:cNvPr>
                <p:cNvSpPr/>
                <p:nvPr/>
              </p:nvSpPr>
              <p:spPr>
                <a:xfrm>
                  <a:off x="342900" y="781050"/>
                  <a:ext cx="1304925" cy="6667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9722AA1-C96D-4F16-8A66-349481098691}"/>
                    </a:ext>
                  </a:extLst>
                </p:cNvPr>
                <p:cNvSpPr/>
                <p:nvPr/>
              </p:nvSpPr>
              <p:spPr>
                <a:xfrm>
                  <a:off x="1685925" y="771525"/>
                  <a:ext cx="1304925" cy="66675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65C1A16-2DF7-4DCF-98E4-42A73CBAE64C}"/>
                    </a:ext>
                  </a:extLst>
                </p:cNvPr>
                <p:cNvSpPr/>
                <p:nvPr/>
              </p:nvSpPr>
              <p:spPr>
                <a:xfrm>
                  <a:off x="3028950" y="762000"/>
                  <a:ext cx="1304925" cy="66675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56086AC-F5AB-456C-B96D-1B564F9CF6BB}"/>
                    </a:ext>
                  </a:extLst>
                </p:cNvPr>
                <p:cNvSpPr/>
                <p:nvPr/>
              </p:nvSpPr>
              <p:spPr>
                <a:xfrm>
                  <a:off x="4371975" y="762000"/>
                  <a:ext cx="1304925" cy="6667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Text Box 2">
                  <a:extLst>
                    <a:ext uri="{FF2B5EF4-FFF2-40B4-BE49-F238E27FC236}">
                      <a16:creationId xmlns:a16="http://schemas.microsoft.com/office/drawing/2014/main" id="{33B16A8A-2955-4863-8129-2C1E9956F4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100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Anggota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 Box 2">
                  <a:extLst>
                    <a:ext uri="{FF2B5EF4-FFF2-40B4-BE49-F238E27FC236}">
                      <a16:creationId xmlns:a16="http://schemas.microsoft.com/office/drawing/2014/main" id="{71972A9E-38D4-432B-9F7C-7E33A38BE2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3075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Jenis Buku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Text Box 2">
                  <a:extLst>
                    <a:ext uri="{FF2B5EF4-FFF2-40B4-BE49-F238E27FC236}">
                      <a16:creationId xmlns:a16="http://schemas.microsoft.com/office/drawing/2014/main" id="{569604FB-F8E7-4EE8-AAD2-E9C61F8312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61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Pinjam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Text Box 2">
                  <a:extLst>
                    <a:ext uri="{FF2B5EF4-FFF2-40B4-BE49-F238E27FC236}">
                      <a16:creationId xmlns:a16="http://schemas.microsoft.com/office/drawing/2014/main" id="{1683EB9D-4D32-4307-9CD0-07B7096807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96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Dikembalikan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CEA3AC-8163-4B7C-BB84-CCBEEC9B8216}"/>
                </a:ext>
              </a:extLst>
            </p:cNvPr>
            <p:cNvGrpSpPr/>
            <p:nvPr/>
          </p:nvGrpSpPr>
          <p:grpSpPr>
            <a:xfrm>
              <a:off x="0" y="323850"/>
              <a:ext cx="438150" cy="3006898"/>
              <a:chOff x="0" y="0"/>
              <a:chExt cx="438150" cy="30068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EE0DE8-AFB0-4DD6-947D-5503B8881DAD}"/>
                  </a:ext>
                </a:extLst>
              </p:cNvPr>
              <p:cNvSpPr/>
              <p:nvPr/>
            </p:nvSpPr>
            <p:spPr>
              <a:xfrm>
                <a:off x="38100" y="0"/>
                <a:ext cx="323850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Text Box 2">
                <a:extLst>
                  <a:ext uri="{FF2B5EF4-FFF2-40B4-BE49-F238E27FC236}">
                    <a16:creationId xmlns:a16="http://schemas.microsoft.com/office/drawing/2014/main" id="{6F3F7EBA-AF31-4F84-944C-51D3082456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00534962-100B-439D-8A27-45DBE04D65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7A36A940-4BBF-4C62-BFAB-47A35B143D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5A0AD484-DAE9-42A8-A6B6-509C65DA5A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6082381-4D65-4BAB-AD5E-7E6D3388D859}"/>
              </a:ext>
            </a:extLst>
          </p:cNvPr>
          <p:cNvGrpSpPr/>
          <p:nvPr/>
        </p:nvGrpSpPr>
        <p:grpSpPr>
          <a:xfrm>
            <a:off x="1223978" y="681267"/>
            <a:ext cx="6696044" cy="4033952"/>
            <a:chOff x="0" y="0"/>
            <a:chExt cx="6142990" cy="336232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D387DA1-33CF-46F4-8CC7-E6FBD06FCCD9}"/>
                </a:ext>
              </a:extLst>
            </p:cNvPr>
            <p:cNvGrpSpPr/>
            <p:nvPr/>
          </p:nvGrpSpPr>
          <p:grpSpPr>
            <a:xfrm>
              <a:off x="19050" y="0"/>
              <a:ext cx="6123940" cy="314325"/>
              <a:chOff x="-361982" y="0"/>
              <a:chExt cx="6124607" cy="325582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4389A5B-5F8B-45B7-8E4C-85FAC79AB76D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Text Box 2">
                <a:extLst>
                  <a:ext uri="{FF2B5EF4-FFF2-40B4-BE49-F238E27FC236}">
                    <a16:creationId xmlns:a16="http://schemas.microsoft.com/office/drawing/2014/main" id="{39FB58BA-D7E1-4B72-9B45-9CC93C863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2" y="30307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04EF6C3-E4F8-442E-AB95-EDDFEAA40D4B}"/>
                  </a:ext>
                </a:extLst>
              </p:cNvPr>
              <p:cNvCxnSpPr/>
              <p:nvPr/>
            </p:nvCxnSpPr>
            <p:spPr>
              <a:xfrm>
                <a:off x="114272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9B602A1-7FAF-4F5B-A9DA-5E91376C1DE1}"/>
                  </a:ext>
                </a:extLst>
              </p:cNvPr>
              <p:cNvCxnSpPr/>
              <p:nvPr/>
            </p:nvCxnSpPr>
            <p:spPr>
              <a:xfrm>
                <a:off x="114272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8F1C93-8DCB-4302-8E14-6CBA8F7A3683}"/>
                  </a:ext>
                </a:extLst>
              </p:cNvPr>
              <p:cNvCxnSpPr/>
              <p:nvPr/>
            </p:nvCxnSpPr>
            <p:spPr>
              <a:xfrm>
                <a:off x="114272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ext Box 2">
                <a:extLst>
                  <a:ext uri="{FF2B5EF4-FFF2-40B4-BE49-F238E27FC236}">
                    <a16:creationId xmlns:a16="http://schemas.microsoft.com/office/drawing/2014/main" id="{C8F9E75D-CA6A-4DBA-BB85-88146F27C9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5EC5A5-BB45-44A6-89DB-96F660A4840E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92A6DBA-6EAD-4687-B2D9-8B5C48359046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Text Box 2">
                <a:extLst>
                  <a:ext uri="{FF2B5EF4-FFF2-40B4-BE49-F238E27FC236}">
                    <a16:creationId xmlns:a16="http://schemas.microsoft.com/office/drawing/2014/main" id="{57546A77-07E3-4707-95E4-FBBA42D5E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 Box 2">
                <a:extLst>
                  <a:ext uri="{FF2B5EF4-FFF2-40B4-BE49-F238E27FC236}">
                    <a16:creationId xmlns:a16="http://schemas.microsoft.com/office/drawing/2014/main" id="{D27E2315-84D3-4EAF-87CB-3592F53238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 Box 2">
                <a:extLst>
                  <a:ext uri="{FF2B5EF4-FFF2-40B4-BE49-F238E27FC236}">
                    <a16:creationId xmlns:a16="http://schemas.microsoft.com/office/drawing/2014/main" id="{EAE88D5E-41AD-4BAF-A38C-9EFD2862A6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Text Box 2">
                <a:extLst>
                  <a:ext uri="{FF2B5EF4-FFF2-40B4-BE49-F238E27FC236}">
                    <a16:creationId xmlns:a16="http://schemas.microsoft.com/office/drawing/2014/main" id="{82391E75-A886-4D10-BFEC-8CC2393C7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1" name="Text Box 2">
              <a:extLst>
                <a:ext uri="{FF2B5EF4-FFF2-40B4-BE49-F238E27FC236}">
                  <a16:creationId xmlns:a16="http://schemas.microsoft.com/office/drawing/2014/main" id="{D7184B61-8B7C-40A7-B76F-767A8B0D6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2">
              <a:extLst>
                <a:ext uri="{FF2B5EF4-FFF2-40B4-BE49-F238E27FC236}">
                  <a16:creationId xmlns:a16="http://schemas.microsoft.com/office/drawing/2014/main" id="{B3BFDFF8-8DAF-45C5-942E-CCB0BD878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 Box 2">
              <a:extLst>
                <a:ext uri="{FF2B5EF4-FFF2-40B4-BE49-F238E27FC236}">
                  <a16:creationId xmlns:a16="http://schemas.microsoft.com/office/drawing/2014/main" id="{D9C6F6F5-4AE4-4C59-9F59-113A11CFD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">
              <a:extLst>
                <a:ext uri="{FF2B5EF4-FFF2-40B4-BE49-F238E27FC236}">
                  <a16:creationId xmlns:a16="http://schemas.microsoft.com/office/drawing/2014/main" id="{4010FC62-A885-422F-A382-6F3FC0D4B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98E8FEA-0832-4A30-BFDA-07A463C47257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19B0E54-76E1-4638-AC97-11ACA932A903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788AAD5-22F4-4F94-91C8-D7542D1C2B08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A438547-88A2-427F-BA09-B564D7A71E1C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90EF8BE-BED8-4B5E-B291-9FEE5D821A39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" name="Text Box 2">
              <a:extLst>
                <a:ext uri="{FF2B5EF4-FFF2-40B4-BE49-F238E27FC236}">
                  <a16:creationId xmlns:a16="http://schemas.microsoft.com/office/drawing/2014/main" id="{820B6200-BE28-446F-A0CD-FB7AA1CB6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 Box 2">
              <a:extLst>
                <a:ext uri="{FF2B5EF4-FFF2-40B4-BE49-F238E27FC236}">
                  <a16:creationId xmlns:a16="http://schemas.microsoft.com/office/drawing/2014/main" id="{38F02509-D58D-44C5-987C-C73B2923C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Text Box 2">
              <a:extLst>
                <a:ext uri="{FF2B5EF4-FFF2-40B4-BE49-F238E27FC236}">
                  <a16:creationId xmlns:a16="http://schemas.microsoft.com/office/drawing/2014/main" id="{21CEDBDD-FD0D-44F4-A2B8-B88A84F14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Text Box 2">
              <a:extLst>
                <a:ext uri="{FF2B5EF4-FFF2-40B4-BE49-F238E27FC236}">
                  <a16:creationId xmlns:a16="http://schemas.microsoft.com/office/drawing/2014/main" id="{1F49176F-AF4A-4E6D-BC4F-12D6DBA32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50CFC-2D1A-4D12-9680-72AD8F4E9398}"/>
              </a:ext>
            </a:extLst>
          </p:cNvPr>
          <p:cNvGrpSpPr/>
          <p:nvPr/>
        </p:nvGrpSpPr>
        <p:grpSpPr>
          <a:xfrm>
            <a:off x="1244906" y="605928"/>
            <a:ext cx="6521986" cy="4252511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9DB8A1-B21E-4E10-A56A-65579747EEFD}"/>
                </a:ext>
              </a:extLst>
            </p:cNvPr>
            <p:cNvGrpSpPr/>
            <p:nvPr/>
          </p:nvGrpSpPr>
          <p:grpSpPr>
            <a:xfrm>
              <a:off x="19049" y="0"/>
              <a:ext cx="6123941" cy="314325"/>
              <a:chOff x="-361983" y="0"/>
              <a:chExt cx="6124608" cy="32558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665461-6365-4B13-9006-8B8BC1296B13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D0B2D8C9-71F4-4FBA-86DE-D55FD8A5B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3" y="30307"/>
                <a:ext cx="914501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PERPUSKU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8C4077B-948E-4E7C-8BD6-04032C21BB72}"/>
                  </a:ext>
                </a:extLst>
              </p:cNvPr>
              <p:cNvCxnSpPr/>
              <p:nvPr/>
            </p:nvCxnSpPr>
            <p:spPr>
              <a:xfrm>
                <a:off x="581048" y="91839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7D950D-DB36-48C3-B957-54FBBE9E9B82}"/>
                  </a:ext>
                </a:extLst>
              </p:cNvPr>
              <p:cNvCxnSpPr/>
              <p:nvPr/>
            </p:nvCxnSpPr>
            <p:spPr>
              <a:xfrm>
                <a:off x="581048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0040D8B-8292-4627-8346-2B7AD814C25F}"/>
                  </a:ext>
                </a:extLst>
              </p:cNvPr>
              <p:cNvCxnSpPr/>
              <p:nvPr/>
            </p:nvCxnSpPr>
            <p:spPr>
              <a:xfrm>
                <a:off x="581048" y="24014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 Box 2">
                <a:extLst>
                  <a:ext uri="{FF2B5EF4-FFF2-40B4-BE49-F238E27FC236}">
                    <a16:creationId xmlns:a16="http://schemas.microsoft.com/office/drawing/2014/main" id="{78BF38B1-7E7E-4BB0-AC5A-45E94693ED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4CC558-46D6-49D8-8928-D679472088EB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247956-26D0-449B-977D-BC28996A1919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F1E77BAE-BAF0-492F-97CC-705C3FA662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C4EED1F8-FA30-4FBB-8282-FCC2A40C1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Box 2">
                <a:extLst>
                  <a:ext uri="{FF2B5EF4-FFF2-40B4-BE49-F238E27FC236}">
                    <a16:creationId xmlns:a16="http://schemas.microsoft.com/office/drawing/2014/main" id="{6360D560-520D-4CBD-9911-DE06347A31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 Box 2">
                <a:extLst>
                  <a:ext uri="{FF2B5EF4-FFF2-40B4-BE49-F238E27FC236}">
                    <a16:creationId xmlns:a16="http://schemas.microsoft.com/office/drawing/2014/main" id="{A0868A3B-CBD0-489D-801C-051355878B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0495E213-0D64-4034-8F0D-0DAB797F3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92F95432-D94B-4C77-93A6-9098D4E26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C0A8296B-DC0E-4BC1-B85D-3BD5FF9F5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4F8505DD-60AA-4D5A-BB92-D963ADB9E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CDDBFE-F9FC-4F7F-B05D-1142A1E12517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767B2A-0796-43A2-91B0-F75440EBC3E4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B29205-A968-4263-9AEE-47FBF9A6BF3F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2F4415-CAAB-4DC2-A631-3C638F259212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294143-34A8-457E-B973-1186B72E94A3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86321B68-BA79-4051-A99C-355C3BD8B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53CD965C-DC22-44C2-883F-E41AAE65B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4D482F4B-B578-4332-97F5-CA2AC685F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8576485D-6013-4FAE-8403-2F90C8659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237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3E9D9-BC0F-410D-ABA7-685BAD2151D6}"/>
              </a:ext>
            </a:extLst>
          </p:cNvPr>
          <p:cNvGrpSpPr/>
          <p:nvPr/>
        </p:nvGrpSpPr>
        <p:grpSpPr>
          <a:xfrm>
            <a:off x="1035586" y="462708"/>
            <a:ext cx="6984694" cy="4208444"/>
            <a:chOff x="0" y="0"/>
            <a:chExt cx="6142990" cy="33623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73BA15-5269-454A-9826-F58DAE4A8506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2DD17DE-D89E-4530-AE01-B27304A739C4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55C4A1A-8C0C-4025-81B7-13407CA2B5DB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Text Box 2">
                  <a:extLst>
                    <a:ext uri="{FF2B5EF4-FFF2-40B4-BE49-F238E27FC236}">
                      <a16:creationId xmlns:a16="http://schemas.microsoft.com/office/drawing/2014/main" id="{D1ED7243-9000-4463-8D0C-C0355825CF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73BFCD4-4164-4D7E-A75E-D87A6032A2B3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83DF5FC-1306-4C08-B58F-F62268395691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89A26B0-5F5B-461F-8F64-81A3C9BAC64B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 Box 2">
                  <a:extLst>
                    <a:ext uri="{FF2B5EF4-FFF2-40B4-BE49-F238E27FC236}">
                      <a16:creationId xmlns:a16="http://schemas.microsoft.com/office/drawing/2014/main" id="{D394F5B8-ACF7-42E3-A3D3-7670A65CDA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CC0A0CE-F294-467E-88BD-B224A35F6AED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5A01D66-FD1B-42C0-B192-8A10A7C1892C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78C12A3C-B889-4025-BDAA-FBD374A0EC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8E7D14C0-8CC5-4E77-A841-C3C1DAC949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2">
                  <a:extLst>
                    <a:ext uri="{FF2B5EF4-FFF2-40B4-BE49-F238E27FC236}">
                      <a16:creationId xmlns:a16="http://schemas.microsoft.com/office/drawing/2014/main" id="{093E3EFB-DDDE-4B08-9965-5451574795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5C4690ED-D4D3-442D-B395-5E4EA05E35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A140F65F-AF2B-4634-A19A-6BF76513F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671735BA-F04A-4FA5-83AE-1750B77E7E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670C37AC-1BC5-4BE2-8723-F90730E3E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CCF0D08A-EDFE-4D43-A2E9-4FB983D5A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84CC1A-FCE0-47EC-A38E-3DB04764376A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FE156972-6AFE-4610-837F-33EC272B1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B3E8C20C-B316-490E-AF51-E801238D8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300" y="1104900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AAFD5EEF-E65A-4352-9D57-577937455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09537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D87B9FD-0AAE-48C1-A047-041F96669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3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CD6613E0-E528-4DE1-B7C0-5A804ECEA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1085850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A8BD445D-1EFB-4566-B976-7476ED06D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1076325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Jenkel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21F78D08-3CFC-4046-BAA5-A005E7B01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1066800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Telepon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A2A89B90-3B27-4302-A50D-2AC2B0C27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1057275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Alamat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59F140-6BD8-4D6C-867D-A4998C6EF3A0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User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98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SKETSA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JOHANSEN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5321D-2A01-4817-A785-B0A1F44DFC59}"/>
              </a:ext>
            </a:extLst>
          </p:cNvPr>
          <p:cNvGrpSpPr/>
          <p:nvPr/>
        </p:nvGrpSpPr>
        <p:grpSpPr>
          <a:xfrm>
            <a:off x="1167788" y="649996"/>
            <a:ext cx="6808424" cy="3922004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A184FC-AD30-4F4B-81FD-A379F7087204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1E956C-9BDE-47C5-8D57-374C9B756D1C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A2034E6-F528-4598-9788-0A5EE5481B26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497F8FFE-BE97-4AE2-82D7-3707F7C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27EA18-8E78-45BB-9D6D-082581441D3A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CE326B9-9C90-4CDF-AC12-F5609120BCDF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8BB952F-5EF7-440B-BD6D-121AE8490DEA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2">
                  <a:extLst>
                    <a:ext uri="{FF2B5EF4-FFF2-40B4-BE49-F238E27FC236}">
                      <a16:creationId xmlns:a16="http://schemas.microsoft.com/office/drawing/2014/main" id="{C1156DE3-2FD9-41C2-ADD4-CB39D9555E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53EED5-7851-4D53-8987-C2FF3C471825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F9437DC-3E5C-45A5-880A-7C1C43F87DD5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D72E1ED-AE08-4688-8696-FCDB81EAC1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9ED5DADC-1273-4DC2-B79E-1D175F1535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7F769799-8868-4025-9099-3DED1FDF53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290F172E-C6A0-42DD-9BF5-05CBB0744B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8C9E2F3C-9992-45BC-9892-0B5B5E0B7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FC1CD4C5-4704-47DA-AB32-C4B42E18E9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DB100EEC-AA61-4543-9DD0-B43DA4FF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46546085-BF0F-4320-816E-E3757D8FAF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606468A-2802-40EC-84A5-6919DF3458D8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34920263-FD3C-4076-ACE0-AEFE4D9C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C039DE0A-10A3-4E74-892A-B25B4F198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550" y="107632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566E737B-B40D-45C2-B440-8277F4CFD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125" y="1076325"/>
              <a:ext cx="5715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3D4CF94F-7502-4CD7-B4C8-E9CECF1DD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06680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Judul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4C772BA0-6722-4374-8BA5-A9E8EFC29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Penerbit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CC9AA6A0-9D2D-429D-B0C9-C365D083D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8149" y="105727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C4FD0C95-8DDB-4147-A30E-AAFA79EE5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Stok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333BC-2FAF-464D-B93F-477F9082C737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Buku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695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BB456-AC2F-4FDD-8036-73DDD083A7DD}"/>
              </a:ext>
            </a:extLst>
          </p:cNvPr>
          <p:cNvGrpSpPr/>
          <p:nvPr/>
        </p:nvGrpSpPr>
        <p:grpSpPr>
          <a:xfrm>
            <a:off x="1189822" y="627961"/>
            <a:ext cx="6709272" cy="3933021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60D588-342F-4A1D-94B3-2D9B88358187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A96D301-3D21-46C4-9B25-F6846A85C2A2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5C3F991-C98F-43C8-B819-F98935FC6081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57494EB1-DCF2-4A85-A5D2-75ED3C3D96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E3F9D04-7F23-4B8A-8D8B-0F1A45CDEB8D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3D03873-AB6B-44D9-8D13-56739B26C71A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D1B26E6-D9E9-4756-B557-FA18B6174C18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2">
                  <a:extLst>
                    <a:ext uri="{FF2B5EF4-FFF2-40B4-BE49-F238E27FC236}">
                      <a16:creationId xmlns:a16="http://schemas.microsoft.com/office/drawing/2014/main" id="{56B9707F-031A-456D-94D5-93F9B3FA9A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685742F-5746-4046-AF66-37329D54D184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CABFA1A-5855-4CEF-9024-6005C349BAE2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134937C-2E0A-4810-8EFB-291554F2CF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03B34298-745F-4781-895E-4793E5C212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F241A35F-7B04-496D-9DB6-AB7F8CAE4F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A43E8255-75BC-415F-BD3E-59694B845D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60623CD2-F608-43E0-A243-C17BDE952F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D3B95F44-FC66-441C-AB2B-E5C98DDF9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BA52B810-43DB-48C0-9258-636B9DEAD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806BB723-9AC9-4403-B382-D9DFD2C749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EBBC0F-3E7C-4026-9C05-1DC2B8DAAA2B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A0510E41-8134-4CA5-B470-F3018FEB8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8288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Pinjam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05E30FCD-BDF0-40D9-B688-33A393F4A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5949" y="1076325"/>
              <a:ext cx="74295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 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772CCD3C-F905-48FD-A57A-011928E54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1275" y="1076324"/>
              <a:ext cx="704850" cy="295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 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37ABE09B-EDDE-44FE-94E8-1DC4A8CA1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75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FB733F6-35E7-47BA-92C2-A3187AC10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40FE8515-8053-4164-B1A5-C2F67270C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4" y="107632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Balik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EFE42E66-3117-4DDB-B22E-9CAB2812D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Status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85244A-3F84-4A0D-842A-E036AC490434}"/>
                </a:ext>
              </a:extLst>
            </p:cNvPr>
            <p:cNvSpPr/>
            <p:nvPr/>
          </p:nvSpPr>
          <p:spPr>
            <a:xfrm>
              <a:off x="1905000" y="742950"/>
              <a:ext cx="1123950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Pinjam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19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4"/>
          <p:cNvSpPr txBox="1">
            <a:spLocks noGrp="1"/>
          </p:cNvSpPr>
          <p:nvPr>
            <p:ph type="title"/>
          </p:nvPr>
        </p:nvSpPr>
        <p:spPr>
          <a:xfrm>
            <a:off x="1444421" y="282580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B9786-DCED-4DBF-BBCF-C1FAE307A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27" t="1355" r="27234" b="5248"/>
          <a:stretch/>
        </p:blipFill>
        <p:spPr>
          <a:xfrm>
            <a:off x="185910" y="1091878"/>
            <a:ext cx="3150824" cy="39109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3D82A6-7A31-4CA5-B750-8ED721C35964}"/>
              </a:ext>
            </a:extLst>
          </p:cNvPr>
          <p:cNvSpPr txBox="1"/>
          <p:nvPr/>
        </p:nvSpPr>
        <p:spPr>
          <a:xfrm>
            <a:off x="1429438" y="555950"/>
            <a:ext cx="1173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4EFE9559-0548-43AF-A54B-E971CC419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t="6602" r="28795"/>
          <a:stretch/>
        </p:blipFill>
        <p:spPr>
          <a:xfrm>
            <a:off x="3795311" y="1230103"/>
            <a:ext cx="4957591" cy="39109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FC1975-72D2-4589-8B2D-DB3060D5C8C7}"/>
              </a:ext>
            </a:extLst>
          </p:cNvPr>
          <p:cNvSpPr txBox="1"/>
          <p:nvPr/>
        </p:nvSpPr>
        <p:spPr>
          <a:xfrm>
            <a:off x="5855465" y="586728"/>
            <a:ext cx="108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A7C917F-857B-4265-993F-C8603D85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40" y="1579718"/>
            <a:ext cx="3945389" cy="180676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0152309-6165-4FB9-BF1C-D631037A5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0" t="26509" r="45015" b="33769"/>
          <a:stretch/>
        </p:blipFill>
        <p:spPr>
          <a:xfrm>
            <a:off x="1487278" y="534144"/>
            <a:ext cx="3437262" cy="1740666"/>
          </a:xfrm>
          <a:prstGeom prst="rect">
            <a:avLst/>
          </a:prstGeom>
        </p:spPr>
      </p:pic>
      <p:pic>
        <p:nvPicPr>
          <p:cNvPr id="25" name="Picture 2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B997508-071B-4FF3-85D4-175F43FC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6" y="3069960"/>
            <a:ext cx="4527934" cy="20735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15E143F-64E3-442B-A162-FF6C4D2D0D8A}"/>
              </a:ext>
            </a:extLst>
          </p:cNvPr>
          <p:cNvSpPr txBox="1"/>
          <p:nvPr/>
        </p:nvSpPr>
        <p:spPr>
          <a:xfrm>
            <a:off x="2035367" y="229977"/>
            <a:ext cx="9612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6A63A-2800-48AB-B3F0-353B5B33A606}"/>
              </a:ext>
            </a:extLst>
          </p:cNvPr>
          <p:cNvSpPr txBox="1"/>
          <p:nvPr/>
        </p:nvSpPr>
        <p:spPr>
          <a:xfrm>
            <a:off x="6486182" y="1235200"/>
            <a:ext cx="1071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DEC5B8-1764-4B79-861D-5997C41A956E}"/>
              </a:ext>
            </a:extLst>
          </p:cNvPr>
          <p:cNvSpPr txBox="1"/>
          <p:nvPr/>
        </p:nvSpPr>
        <p:spPr>
          <a:xfrm>
            <a:off x="1925198" y="2831683"/>
            <a:ext cx="950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42F0A85C-BE06-4B3F-97D7-31094318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85" y="365665"/>
            <a:ext cx="3527015" cy="1615175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C6E043F1-0DDC-4C35-B34D-602FA6EF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514" y="1046604"/>
            <a:ext cx="4080133" cy="18684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5012EF1-FFF2-461E-9495-F7C2786EB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39" y="2915076"/>
            <a:ext cx="4753934" cy="217703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A688DE-24F1-4D39-A064-1A2DE7E2F2BD}"/>
              </a:ext>
            </a:extLst>
          </p:cNvPr>
          <p:cNvSpPr txBox="1"/>
          <p:nvPr/>
        </p:nvSpPr>
        <p:spPr>
          <a:xfrm>
            <a:off x="1983037" y="71655"/>
            <a:ext cx="692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896AA-3140-4A26-9464-A1B61683A870}"/>
              </a:ext>
            </a:extLst>
          </p:cNvPr>
          <p:cNvSpPr txBox="1"/>
          <p:nvPr/>
        </p:nvSpPr>
        <p:spPr>
          <a:xfrm>
            <a:off x="6463012" y="793215"/>
            <a:ext cx="692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1FE1A-E780-4968-B96A-D3E6B856A062}"/>
              </a:ext>
            </a:extLst>
          </p:cNvPr>
          <p:cNvSpPr txBox="1"/>
          <p:nvPr/>
        </p:nvSpPr>
        <p:spPr>
          <a:xfrm>
            <a:off x="1971211" y="2561526"/>
            <a:ext cx="7458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F6BCE9-8406-4D9C-B49C-14BA1359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BD53C8-5D8C-423B-9D48-03336A9EA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NABILA FIDASARI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815F4-D8E2-4A27-835E-94503308E91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0003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A68D99-5C97-4707-9FEA-27FE8A85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95" y="383525"/>
            <a:ext cx="4233232" cy="2116616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E99A71-C44F-46F6-BF50-B0019226B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03" y="2571750"/>
            <a:ext cx="4773058" cy="23865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CFC2BF8-E164-4326-816F-1D6C19F46DF9}"/>
              </a:ext>
            </a:extLst>
          </p:cNvPr>
          <p:cNvSpPr txBox="1"/>
          <p:nvPr/>
        </p:nvSpPr>
        <p:spPr>
          <a:xfrm>
            <a:off x="2250196" y="44971"/>
            <a:ext cx="1308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B8BF09-B32B-4340-B056-1F66C934C7E6}"/>
              </a:ext>
            </a:extLst>
          </p:cNvPr>
          <p:cNvSpPr txBox="1"/>
          <p:nvPr/>
        </p:nvSpPr>
        <p:spPr>
          <a:xfrm>
            <a:off x="5268817" y="2228168"/>
            <a:ext cx="900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B146CBA-D12B-428A-92FC-476024EF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9" y="383523"/>
            <a:ext cx="4034928" cy="201746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6664C97-18BD-46C3-B936-D0623B98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90" y="1154705"/>
            <a:ext cx="4034928" cy="2017464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690809E5-BC50-49CF-85DD-A5018ECB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9" y="2993833"/>
            <a:ext cx="4034928" cy="2017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D83C2-707D-4FCB-81EC-668C2E6FEF48}"/>
              </a:ext>
            </a:extLst>
          </p:cNvPr>
          <p:cNvSpPr txBox="1"/>
          <p:nvPr/>
        </p:nvSpPr>
        <p:spPr>
          <a:xfrm>
            <a:off x="1699352" y="44969"/>
            <a:ext cx="1142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CD52D-1F8F-48D3-8412-C0441877E9D0}"/>
              </a:ext>
            </a:extLst>
          </p:cNvPr>
          <p:cNvSpPr txBox="1"/>
          <p:nvPr/>
        </p:nvSpPr>
        <p:spPr>
          <a:xfrm>
            <a:off x="6513723" y="846928"/>
            <a:ext cx="922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8F3D2D-DC19-42CB-A12C-D996F0D410A3}"/>
              </a:ext>
            </a:extLst>
          </p:cNvPr>
          <p:cNvSpPr txBox="1"/>
          <p:nvPr/>
        </p:nvSpPr>
        <p:spPr>
          <a:xfrm>
            <a:off x="2192358" y="2571750"/>
            <a:ext cx="966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79902144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483</Words>
  <Application>Microsoft Office PowerPoint</Application>
  <PresentationFormat>On-screen Show (16:9)</PresentationFormat>
  <Paragraphs>222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Overpass Black</vt:lpstr>
      <vt:lpstr>Calibri</vt:lpstr>
      <vt:lpstr>Open Sans</vt:lpstr>
      <vt:lpstr>Fira Sans Extra Condensed Medium</vt:lpstr>
      <vt:lpstr>Amasis MT Pro Black</vt:lpstr>
      <vt:lpstr>Josefin Sans</vt:lpstr>
      <vt:lpstr>Aqua Marketing Plan by Slidego</vt:lpstr>
      <vt:lpstr>EPITYCHIA SKETSA</vt:lpstr>
      <vt:lpstr>NAMA ANGGOTA KELOMPOK</vt:lpstr>
      <vt:lpstr>01</vt:lpstr>
      <vt:lpstr>PowerPoint Presentation</vt:lpstr>
      <vt:lpstr>PowerPoint Presentation</vt:lpstr>
      <vt:lpstr>PowerPoint Presentation</vt:lpstr>
      <vt:lpstr>NABILA FIDASARI</vt:lpstr>
      <vt:lpstr>PowerPoint Presentation</vt:lpstr>
      <vt:lpstr>PowerPoint Presentation</vt:lpstr>
      <vt:lpstr>PowerPoint Presentation</vt:lpstr>
      <vt:lpstr>MUTIARA DELIMA INDAH PURBA</vt:lpstr>
      <vt:lpstr>PowerPoint Presentation</vt:lpstr>
      <vt:lpstr>PowerPoint Presentation</vt:lpstr>
      <vt:lpstr>PowerPoint Presentation</vt:lpstr>
      <vt:lpstr>ANANDA RAHMAWATI</vt:lpstr>
      <vt:lpstr>PowerPoint Presentation</vt:lpstr>
      <vt:lpstr>PowerPoint Presentation</vt:lpstr>
      <vt:lpstr>PowerPoint Presentation</vt:lpstr>
      <vt:lpstr>PowerPoint Presentation</vt:lpstr>
      <vt:lpstr>MELANIA ERIKA ANDOLO</vt:lpstr>
      <vt:lpstr>PowerPoint Presentation</vt:lpstr>
      <vt:lpstr>PowerPoint Presentation</vt:lpstr>
      <vt:lpstr>Sketsa yang dipilih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EPITYCHIA SKETSA</dc:title>
  <dc:creator>MUTIARA DELIMA INDAH PURBA</dc:creator>
  <cp:lastModifiedBy>Mutiara Purba</cp:lastModifiedBy>
  <cp:revision>2</cp:revision>
  <dcterms:modified xsi:type="dcterms:W3CDTF">2022-03-30T19:16:10Z</dcterms:modified>
</cp:coreProperties>
</file>